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90be1fd54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442e4e08e49b4"/>
  </p:sldMasterIdLst>
  <p:sldIdLst>
    <p:sldId xmlns:r="http://schemas.openxmlformats.org/officeDocument/2006/relationships" id="256" r:id="Rc9606e545e1b4fe9"/>
    <p:sldId xmlns:r="http://schemas.openxmlformats.org/officeDocument/2006/relationships" id="257" r:id="R5e5b42dad809459d"/>
    <p:sldId xmlns:r="http://schemas.openxmlformats.org/officeDocument/2006/relationships" id="258" r:id="Re0c86013c3dc4bb9"/>
    <p:sldId xmlns:r="http://schemas.openxmlformats.org/officeDocument/2006/relationships" id="259" r:id="R66a034c55a374839"/>
    <p:sldId xmlns:r="http://schemas.openxmlformats.org/officeDocument/2006/relationships" id="260" r:id="Rc880c5e97792468e"/>
    <p:sldId xmlns:r="http://schemas.openxmlformats.org/officeDocument/2006/relationships" id="261" r:id="R5ab9a9811d3244a3"/>
    <p:sldId xmlns:r="http://schemas.openxmlformats.org/officeDocument/2006/relationships" id="262" r:id="R34c71ed65b62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442e4e08e49b4" /><Relationship Type="http://schemas.openxmlformats.org/officeDocument/2006/relationships/slide" Target="/ppt/slides/slide1.xml" Id="Rc9606e545e1b4fe9" /><Relationship Type="http://schemas.openxmlformats.org/officeDocument/2006/relationships/slide" Target="/ppt/slides/slide2.xml" Id="R5e5b42dad809459d" /><Relationship Type="http://schemas.openxmlformats.org/officeDocument/2006/relationships/slide" Target="/ppt/slides/slide3.xml" Id="Re0c86013c3dc4bb9" /><Relationship Type="http://schemas.openxmlformats.org/officeDocument/2006/relationships/slide" Target="/ppt/slides/slide4.xml" Id="R66a034c55a374839" /><Relationship Type="http://schemas.openxmlformats.org/officeDocument/2006/relationships/slide" Target="/ppt/slides/slide5.xml" Id="Rc880c5e97792468e" /><Relationship Type="http://schemas.openxmlformats.org/officeDocument/2006/relationships/slide" Target="/ppt/slides/slide6.xml" Id="R5ab9a9811d3244a3" /><Relationship Type="http://schemas.openxmlformats.org/officeDocument/2006/relationships/slide" Target="/ppt/slides/slide7.xml" Id="R34c71ed65b62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bd387d7e3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78af2645341fb" /><Relationship Type="http://schemas.openxmlformats.org/officeDocument/2006/relationships/theme" Target="/ppt/slideMasters/theme/theme1.xml" Id="R284f42cfcd82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78af26453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643599c8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9ccab91aa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3b3d3e84b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45fb5bbcb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59abee174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dca59c604f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2703c6f6b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