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2a7c97670c49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ba42fe6b17452e"/>
  </p:sldMasterIdLst>
  <p:sldIdLst>
    <p:sldId xmlns:r="http://schemas.openxmlformats.org/officeDocument/2006/relationships" id="256" r:id="Rab7be21711bb42d3"/>
    <p:sldId xmlns:r="http://schemas.openxmlformats.org/officeDocument/2006/relationships" id="257" r:id="Rd912c7ccf092478c"/>
    <p:sldId xmlns:r="http://schemas.openxmlformats.org/officeDocument/2006/relationships" id="258" r:id="R18cf813451a84522"/>
    <p:sldId xmlns:r="http://schemas.openxmlformats.org/officeDocument/2006/relationships" id="259" r:id="Refa3053c39d146fd"/>
    <p:sldId xmlns:r="http://schemas.openxmlformats.org/officeDocument/2006/relationships" id="260" r:id="Rc5d2c58f00ca4fa2"/>
    <p:sldId xmlns:r="http://schemas.openxmlformats.org/officeDocument/2006/relationships" id="261" r:id="Rfb326aa8433f45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ba42fe6b17452e" /><Relationship Type="http://schemas.openxmlformats.org/officeDocument/2006/relationships/slide" Target="/ppt/slides/slide1.xml" Id="Rab7be21711bb42d3" /><Relationship Type="http://schemas.openxmlformats.org/officeDocument/2006/relationships/slide" Target="/ppt/slides/slide2.xml" Id="Rd912c7ccf092478c" /><Relationship Type="http://schemas.openxmlformats.org/officeDocument/2006/relationships/slide" Target="/ppt/slides/slide3.xml" Id="R18cf813451a84522" /><Relationship Type="http://schemas.openxmlformats.org/officeDocument/2006/relationships/slide" Target="/ppt/slides/slide4.xml" Id="Refa3053c39d146fd" /><Relationship Type="http://schemas.openxmlformats.org/officeDocument/2006/relationships/slide" Target="/ppt/slides/slide5.xml" Id="Rc5d2c58f00ca4fa2" /><Relationship Type="http://schemas.openxmlformats.org/officeDocument/2006/relationships/slide" Target="/ppt/slides/slide6.xml" Id="Rfb326aa8433f45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18d4b1852d40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0df2f152f4984" /><Relationship Type="http://schemas.openxmlformats.org/officeDocument/2006/relationships/theme" Target="/ppt/slideMasters/theme/theme1.xml" Id="R96ef6a1f673944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30df2f152f49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6b244e33f48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46ce12d7848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b1f64bc0648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d35f0f81647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ef5a143ca4b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3ae379f5b47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BOLSØNES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Tyttebærvegen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sb@vgr.no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