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159868d687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76f1bd6ac4b16"/>
  </p:sldMasterIdLst>
  <p:sldIdLst>
    <p:sldId xmlns:r="http://schemas.openxmlformats.org/officeDocument/2006/relationships" id="256" r:id="R5e3da1047ad44f73"/>
    <p:sldId xmlns:r="http://schemas.openxmlformats.org/officeDocument/2006/relationships" id="257" r:id="R20222bf8b90b4816"/>
    <p:sldId xmlns:r="http://schemas.openxmlformats.org/officeDocument/2006/relationships" id="258" r:id="Rae5faa8a644347df"/>
    <p:sldId xmlns:r="http://schemas.openxmlformats.org/officeDocument/2006/relationships" id="259" r:id="Reb2685983fa048a5"/>
    <p:sldId xmlns:r="http://schemas.openxmlformats.org/officeDocument/2006/relationships" id="260" r:id="R3fcf3db38ff442f5"/>
    <p:sldId xmlns:r="http://schemas.openxmlformats.org/officeDocument/2006/relationships" id="261" r:id="R914c8ea8c891455e"/>
    <p:sldId xmlns:r="http://schemas.openxmlformats.org/officeDocument/2006/relationships" id="262" r:id="Raf79c7852b1a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76f1bd6ac4b16" /><Relationship Type="http://schemas.openxmlformats.org/officeDocument/2006/relationships/slide" Target="/ppt/slides/slide1.xml" Id="R5e3da1047ad44f73" /><Relationship Type="http://schemas.openxmlformats.org/officeDocument/2006/relationships/slide" Target="/ppt/slides/slide2.xml" Id="R20222bf8b90b4816" /><Relationship Type="http://schemas.openxmlformats.org/officeDocument/2006/relationships/slide" Target="/ppt/slides/slide3.xml" Id="Rae5faa8a644347df" /><Relationship Type="http://schemas.openxmlformats.org/officeDocument/2006/relationships/slide" Target="/ppt/slides/slide4.xml" Id="Reb2685983fa048a5" /><Relationship Type="http://schemas.openxmlformats.org/officeDocument/2006/relationships/slide" Target="/ppt/slides/slide5.xml" Id="R3fcf3db38ff442f5" /><Relationship Type="http://schemas.openxmlformats.org/officeDocument/2006/relationships/slide" Target="/ppt/slides/slide6.xml" Id="R914c8ea8c891455e" /><Relationship Type="http://schemas.openxmlformats.org/officeDocument/2006/relationships/slide" Target="/ppt/slides/slide7.xml" Id="Raf79c7852b1a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f111b8158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1e7ccc934446f" /><Relationship Type="http://schemas.openxmlformats.org/officeDocument/2006/relationships/theme" Target="/ppt/slideMasters/theme/theme1.xml" Id="R8b070a57ff92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1e7ccc934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20c095c3c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b97649a58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048c07d45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3aad3e3ff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8c15c7c7842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fc232d6a9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def28f886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BOLSØNES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BOLSØNES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BOLSØNES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sb@vgr.no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