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bfd35cee9f41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3c953954f6426f"/>
  </p:sldMasterIdLst>
  <p:sldIdLst>
    <p:sldId xmlns:r="http://schemas.openxmlformats.org/officeDocument/2006/relationships" id="256" r:id="R7c2f5e7496534985"/>
    <p:sldId xmlns:r="http://schemas.openxmlformats.org/officeDocument/2006/relationships" id="257" r:id="R605118aba114419d"/>
    <p:sldId xmlns:r="http://schemas.openxmlformats.org/officeDocument/2006/relationships" id="258" r:id="R3d5e3b5240014bdd"/>
    <p:sldId xmlns:r="http://schemas.openxmlformats.org/officeDocument/2006/relationships" id="259" r:id="R24b9d5aec25d466a"/>
    <p:sldId xmlns:r="http://schemas.openxmlformats.org/officeDocument/2006/relationships" id="260" r:id="Rc85c7b7b42ff4529"/>
    <p:sldId xmlns:r="http://schemas.openxmlformats.org/officeDocument/2006/relationships" id="261" r:id="Ra59aa37de3574b48"/>
    <p:sldId xmlns:r="http://schemas.openxmlformats.org/officeDocument/2006/relationships" id="262" r:id="Rccd5d981131548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3c953954f6426f" /><Relationship Type="http://schemas.openxmlformats.org/officeDocument/2006/relationships/slide" Target="/ppt/slides/slide1.xml" Id="R7c2f5e7496534985" /><Relationship Type="http://schemas.openxmlformats.org/officeDocument/2006/relationships/slide" Target="/ppt/slides/slide2.xml" Id="R605118aba114419d" /><Relationship Type="http://schemas.openxmlformats.org/officeDocument/2006/relationships/slide" Target="/ppt/slides/slide3.xml" Id="R3d5e3b5240014bdd" /><Relationship Type="http://schemas.openxmlformats.org/officeDocument/2006/relationships/slide" Target="/ppt/slides/slide4.xml" Id="R24b9d5aec25d466a" /><Relationship Type="http://schemas.openxmlformats.org/officeDocument/2006/relationships/slide" Target="/ppt/slides/slide5.xml" Id="Rc85c7b7b42ff4529" /><Relationship Type="http://schemas.openxmlformats.org/officeDocument/2006/relationships/slide" Target="/ppt/slides/slide6.xml" Id="Ra59aa37de3574b48" /><Relationship Type="http://schemas.openxmlformats.org/officeDocument/2006/relationships/slide" Target="/ppt/slides/slide7.xml" Id="Rccd5d981131548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ab677603904a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dc187c04941c7" /><Relationship Type="http://schemas.openxmlformats.org/officeDocument/2006/relationships/theme" Target="/ppt/slideMasters/theme/theme1.xml" Id="R4d9932b7b81641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adc187c04941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1eadce7d54d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d5ffd680e43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20eafeb6944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ffd2114f54f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1aaefe5f545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4b859f69c44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672e5f7af4e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KVERNELAND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KVERNELAND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3 467 747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−8 908 133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584 469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79 984 797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188 915 551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INVESTERING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912 551 733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AS</a:t>
            </a:r>
          </a:p>
        </p:txBody>
      </p:sp>
    </p:spTree>
  </p:cSld>
  <p:clrMapOvr>
    <a:masterClrMapping xmlns:a="http://schemas.openxmlformats.org/drawingml/2006/main"/>
  </p:clrMapOvr>
</p:sld>
</file>