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24263c0f904f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ff0d189e1d4917"/>
  </p:sldMasterIdLst>
  <p:sldIdLst>
    <p:sldId xmlns:r="http://schemas.openxmlformats.org/officeDocument/2006/relationships" id="256" r:id="Rc9cd0d7b292841b1"/>
    <p:sldId xmlns:r="http://schemas.openxmlformats.org/officeDocument/2006/relationships" id="257" r:id="Rb0ba775d24c1474a"/>
    <p:sldId xmlns:r="http://schemas.openxmlformats.org/officeDocument/2006/relationships" id="258" r:id="Rd7386f020b554543"/>
    <p:sldId xmlns:r="http://schemas.openxmlformats.org/officeDocument/2006/relationships" id="259" r:id="R4b2792a30f0d45fc"/>
    <p:sldId xmlns:r="http://schemas.openxmlformats.org/officeDocument/2006/relationships" id="260" r:id="R21bd2f57ec1c4458"/>
    <p:sldId xmlns:r="http://schemas.openxmlformats.org/officeDocument/2006/relationships" id="261" r:id="R5364beb405f543ae"/>
    <p:sldId xmlns:r="http://schemas.openxmlformats.org/officeDocument/2006/relationships" id="262" r:id="R966e8b64568841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ff0d189e1d4917" /><Relationship Type="http://schemas.openxmlformats.org/officeDocument/2006/relationships/slide" Target="/ppt/slides/slide1.xml" Id="Rc9cd0d7b292841b1" /><Relationship Type="http://schemas.openxmlformats.org/officeDocument/2006/relationships/slide" Target="/ppt/slides/slide2.xml" Id="Rb0ba775d24c1474a" /><Relationship Type="http://schemas.openxmlformats.org/officeDocument/2006/relationships/slide" Target="/ppt/slides/slide3.xml" Id="Rd7386f020b554543" /><Relationship Type="http://schemas.openxmlformats.org/officeDocument/2006/relationships/slide" Target="/ppt/slides/slide4.xml" Id="R4b2792a30f0d45fc" /><Relationship Type="http://schemas.openxmlformats.org/officeDocument/2006/relationships/slide" Target="/ppt/slides/slide5.xml" Id="R21bd2f57ec1c4458" /><Relationship Type="http://schemas.openxmlformats.org/officeDocument/2006/relationships/slide" Target="/ppt/slides/slide6.xml" Id="R5364beb405f543ae" /><Relationship Type="http://schemas.openxmlformats.org/officeDocument/2006/relationships/slide" Target="/ppt/slides/slide7.xml" Id="R966e8b64568841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afcbd3518b4a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13ead48894e86" /><Relationship Type="http://schemas.openxmlformats.org/officeDocument/2006/relationships/theme" Target="/ppt/slideMasters/theme/theme1.xml" Id="Rc01e9444576347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113ead48894e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dd8a8ca2c43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71a14caa140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b8751b51445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4979e39a246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ac807ea8849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5f2d5f45348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e7361278e49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VANG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VANG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900 126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 ASLE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Tronnofoten 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7602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aslevang@gmail.com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912 585 433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