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42115bba1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493ba94814cb9"/>
  </p:sldMasterIdLst>
  <p:sldIdLst>
    <p:sldId xmlns:r="http://schemas.openxmlformats.org/officeDocument/2006/relationships" id="256" r:id="Rad82302e0dc740fd"/>
    <p:sldId xmlns:r="http://schemas.openxmlformats.org/officeDocument/2006/relationships" id="257" r:id="Rb77d9fe3aaf741d9"/>
    <p:sldId xmlns:r="http://schemas.openxmlformats.org/officeDocument/2006/relationships" id="258" r:id="Radfa41b668ec4464"/>
    <p:sldId xmlns:r="http://schemas.openxmlformats.org/officeDocument/2006/relationships" id="259" r:id="R77dd923e826f4e28"/>
    <p:sldId xmlns:r="http://schemas.openxmlformats.org/officeDocument/2006/relationships" id="260" r:id="R646ed1b926b04e32"/>
    <p:sldId xmlns:r="http://schemas.openxmlformats.org/officeDocument/2006/relationships" id="261" r:id="Rd5f3a5c95f2343d9"/>
    <p:sldId xmlns:r="http://schemas.openxmlformats.org/officeDocument/2006/relationships" id="262" r:id="Rad105bcb8b06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493ba94814cb9" /><Relationship Type="http://schemas.openxmlformats.org/officeDocument/2006/relationships/slide" Target="/ppt/slides/slide1.xml" Id="Rad82302e0dc740fd" /><Relationship Type="http://schemas.openxmlformats.org/officeDocument/2006/relationships/slide" Target="/ppt/slides/slide2.xml" Id="Rb77d9fe3aaf741d9" /><Relationship Type="http://schemas.openxmlformats.org/officeDocument/2006/relationships/slide" Target="/ppt/slides/slide3.xml" Id="Radfa41b668ec4464" /><Relationship Type="http://schemas.openxmlformats.org/officeDocument/2006/relationships/slide" Target="/ppt/slides/slide4.xml" Id="R77dd923e826f4e28" /><Relationship Type="http://schemas.openxmlformats.org/officeDocument/2006/relationships/slide" Target="/ppt/slides/slide5.xml" Id="R646ed1b926b04e32" /><Relationship Type="http://schemas.openxmlformats.org/officeDocument/2006/relationships/slide" Target="/ppt/slides/slide6.xml" Id="Rd5f3a5c95f2343d9" /><Relationship Type="http://schemas.openxmlformats.org/officeDocument/2006/relationships/slide" Target="/ppt/slides/slide7.xml" Id="Rad105bcb8b06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997f47cf9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5564eab74b03" /><Relationship Type="http://schemas.openxmlformats.org/officeDocument/2006/relationships/theme" Target="/ppt/slideMasters/theme/theme1.xml" Id="R76adb22dbb58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95564eab7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d0ae00018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726745cd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1e280883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1be77ad6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4ba0f5464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688dabf6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e080b5bc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