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516cd7545b4a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9d15efc61485d"/>
  </p:sldMasterIdLst>
  <p:sldIdLst>
    <p:sldId xmlns:r="http://schemas.openxmlformats.org/officeDocument/2006/relationships" id="256" r:id="Rf1bbb0484c7d4aa2"/>
    <p:sldId xmlns:r="http://schemas.openxmlformats.org/officeDocument/2006/relationships" id="257" r:id="R2047dc2a6d9c4b62"/>
    <p:sldId xmlns:r="http://schemas.openxmlformats.org/officeDocument/2006/relationships" id="258" r:id="R51c6f264f8574e77"/>
    <p:sldId xmlns:r="http://schemas.openxmlformats.org/officeDocument/2006/relationships" id="259" r:id="Ra0e6921b571d4c3e"/>
    <p:sldId xmlns:r="http://schemas.openxmlformats.org/officeDocument/2006/relationships" id="260" r:id="Re7acb79bced9422b"/>
    <p:sldId xmlns:r="http://schemas.openxmlformats.org/officeDocument/2006/relationships" id="261" r:id="Reb9b1503edff4d4a"/>
    <p:sldId xmlns:r="http://schemas.openxmlformats.org/officeDocument/2006/relationships" id="262" r:id="Rd0baa6da4f2f4b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9d15efc61485d" /><Relationship Type="http://schemas.openxmlformats.org/officeDocument/2006/relationships/slide" Target="/ppt/slides/slide1.xml" Id="Rf1bbb0484c7d4aa2" /><Relationship Type="http://schemas.openxmlformats.org/officeDocument/2006/relationships/slide" Target="/ppt/slides/slide2.xml" Id="R2047dc2a6d9c4b62" /><Relationship Type="http://schemas.openxmlformats.org/officeDocument/2006/relationships/slide" Target="/ppt/slides/slide3.xml" Id="R51c6f264f8574e77" /><Relationship Type="http://schemas.openxmlformats.org/officeDocument/2006/relationships/slide" Target="/ppt/slides/slide4.xml" Id="Ra0e6921b571d4c3e" /><Relationship Type="http://schemas.openxmlformats.org/officeDocument/2006/relationships/slide" Target="/ppt/slides/slide5.xml" Id="Re7acb79bced9422b" /><Relationship Type="http://schemas.openxmlformats.org/officeDocument/2006/relationships/slide" Target="/ppt/slides/slide6.xml" Id="Reb9b1503edff4d4a" /><Relationship Type="http://schemas.openxmlformats.org/officeDocument/2006/relationships/slide" Target="/ppt/slides/slide7.xml" Id="Rd0baa6da4f2f4b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ceac341724d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d9ef8943b4afb" /><Relationship Type="http://schemas.openxmlformats.org/officeDocument/2006/relationships/theme" Target="/ppt/slideMasters/theme/theme1.xml" Id="Rf97efe1932ad4e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4d9ef8943b4a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fb68debd3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04271fee2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7d5bf339f44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c192e8b9342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5d3acf812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b40d795a44e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668c52383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PRAKTISKE 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PRAKTISKE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PRAKTISKE TJENESTER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PRAKTISKE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PRAKTISKE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PRAKTISKE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507 901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2 876 778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PRAKTISKE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IVAR BERNTSEN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BERNTSEN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PRAKTISKE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Østerhuslien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912 618 226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PRAKTISKE TJENESTER AS</a:t>
            </a:r>
          </a:p>
        </p:txBody>
      </p:sp>
    </p:spTree>
  </p:cSld>
  <p:clrMapOvr>
    <a:masterClrMapping xmlns:a="http://schemas.openxmlformats.org/drawingml/2006/main"/>
  </p:clrMapOvr>
</p:sld>
</file>