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0a01ee81b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9fbf3171a4d3e"/>
  </p:sldMasterIdLst>
  <p:sldIdLst>
    <p:sldId xmlns:r="http://schemas.openxmlformats.org/officeDocument/2006/relationships" id="256" r:id="R275717e042e94df5"/>
    <p:sldId xmlns:r="http://schemas.openxmlformats.org/officeDocument/2006/relationships" id="257" r:id="R7f8b37589c23416e"/>
    <p:sldId xmlns:r="http://schemas.openxmlformats.org/officeDocument/2006/relationships" id="258" r:id="R7d630f5c291d465f"/>
    <p:sldId xmlns:r="http://schemas.openxmlformats.org/officeDocument/2006/relationships" id="259" r:id="R9fd1e9b2cd1f4b15"/>
    <p:sldId xmlns:r="http://schemas.openxmlformats.org/officeDocument/2006/relationships" id="260" r:id="Re48de91acbb44a26"/>
    <p:sldId xmlns:r="http://schemas.openxmlformats.org/officeDocument/2006/relationships" id="261" r:id="R59d4dff31792442f"/>
    <p:sldId xmlns:r="http://schemas.openxmlformats.org/officeDocument/2006/relationships" id="262" r:id="Re3d4d9a8e2cf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9fbf3171a4d3e" /><Relationship Type="http://schemas.openxmlformats.org/officeDocument/2006/relationships/slide" Target="/ppt/slides/slide1.xml" Id="R275717e042e94df5" /><Relationship Type="http://schemas.openxmlformats.org/officeDocument/2006/relationships/slide" Target="/ppt/slides/slide2.xml" Id="R7f8b37589c23416e" /><Relationship Type="http://schemas.openxmlformats.org/officeDocument/2006/relationships/slide" Target="/ppt/slides/slide3.xml" Id="R7d630f5c291d465f" /><Relationship Type="http://schemas.openxmlformats.org/officeDocument/2006/relationships/slide" Target="/ppt/slides/slide4.xml" Id="R9fd1e9b2cd1f4b15" /><Relationship Type="http://schemas.openxmlformats.org/officeDocument/2006/relationships/slide" Target="/ppt/slides/slide5.xml" Id="Re48de91acbb44a26" /><Relationship Type="http://schemas.openxmlformats.org/officeDocument/2006/relationships/slide" Target="/ppt/slides/slide6.xml" Id="R59d4dff31792442f" /><Relationship Type="http://schemas.openxmlformats.org/officeDocument/2006/relationships/slide" Target="/ppt/slides/slide7.xml" Id="Re3d4d9a8e2cf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f9cc58031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c5821fea4dff" /><Relationship Type="http://schemas.openxmlformats.org/officeDocument/2006/relationships/theme" Target="/ppt/slideMasters/theme/theme1.xml" Id="R743432a3ed6c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bc5821fea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c547c07f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e7c4a0af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7c652e8e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0e3bba6b2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03c0dbc1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740219dd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e81f0f8f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FRANK EITHUN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