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7e76e216524a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7642226474c33"/>
  </p:sldMasterIdLst>
  <p:sldIdLst>
    <p:sldId xmlns:r="http://schemas.openxmlformats.org/officeDocument/2006/relationships" id="256" r:id="R0872cd3893e24d98"/>
    <p:sldId xmlns:r="http://schemas.openxmlformats.org/officeDocument/2006/relationships" id="257" r:id="Rbef9dea6c67b40ea"/>
    <p:sldId xmlns:r="http://schemas.openxmlformats.org/officeDocument/2006/relationships" id="258" r:id="R2f66f144bbee4364"/>
    <p:sldId xmlns:r="http://schemas.openxmlformats.org/officeDocument/2006/relationships" id="259" r:id="R73805570d5504905"/>
    <p:sldId xmlns:r="http://schemas.openxmlformats.org/officeDocument/2006/relationships" id="260" r:id="R635eb9e6325549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7642226474c33" /><Relationship Type="http://schemas.openxmlformats.org/officeDocument/2006/relationships/slide" Target="/ppt/slides/slide1.xml" Id="R0872cd3893e24d98" /><Relationship Type="http://schemas.openxmlformats.org/officeDocument/2006/relationships/slide" Target="/ppt/slides/slide2.xml" Id="Rbef9dea6c67b40ea" /><Relationship Type="http://schemas.openxmlformats.org/officeDocument/2006/relationships/slide" Target="/ppt/slides/slide3.xml" Id="R2f66f144bbee4364" /><Relationship Type="http://schemas.openxmlformats.org/officeDocument/2006/relationships/slide" Target="/ppt/slides/slide4.xml" Id="R73805570d5504905" /><Relationship Type="http://schemas.openxmlformats.org/officeDocument/2006/relationships/slide" Target="/ppt/slides/slide5.xml" Id="R635eb9e6325549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b1cb7b6b843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96aa76e454ef7" /><Relationship Type="http://schemas.openxmlformats.org/officeDocument/2006/relationships/theme" Target="/ppt/slideMasters/theme/theme1.xml" Id="Rfe901960717f46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e96aa76e454e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9c60faa7842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2c9ae5172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2624dd1b042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d5a69387443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2768e58a346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NÆRINGS- OG FISKERIDEPARTEMENTET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Gerhardsens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postmottak@nfd.dep.no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912 660 680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