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2039beaa234e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06b525abce48b7"/>
  </p:sldMasterIdLst>
  <p:sldIdLst>
    <p:sldId xmlns:r="http://schemas.openxmlformats.org/officeDocument/2006/relationships" id="256" r:id="R713778a7dff447ed"/>
    <p:sldId xmlns:r="http://schemas.openxmlformats.org/officeDocument/2006/relationships" id="257" r:id="R1b3d29c0406e4a2f"/>
    <p:sldId xmlns:r="http://schemas.openxmlformats.org/officeDocument/2006/relationships" id="258" r:id="Re63e1357be5c46eb"/>
    <p:sldId xmlns:r="http://schemas.openxmlformats.org/officeDocument/2006/relationships" id="259" r:id="R85ce4dac7cd34ea5"/>
    <p:sldId xmlns:r="http://schemas.openxmlformats.org/officeDocument/2006/relationships" id="260" r:id="R6ae0f2b5f1a94b16"/>
    <p:sldId xmlns:r="http://schemas.openxmlformats.org/officeDocument/2006/relationships" id="261" r:id="Rf4bf483c6ec94265"/>
    <p:sldId xmlns:r="http://schemas.openxmlformats.org/officeDocument/2006/relationships" id="262" r:id="Re00b04e796114a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6b525abce48b7" /><Relationship Type="http://schemas.openxmlformats.org/officeDocument/2006/relationships/slide" Target="/ppt/slides/slide1.xml" Id="R713778a7dff447ed" /><Relationship Type="http://schemas.openxmlformats.org/officeDocument/2006/relationships/slide" Target="/ppt/slides/slide2.xml" Id="R1b3d29c0406e4a2f" /><Relationship Type="http://schemas.openxmlformats.org/officeDocument/2006/relationships/slide" Target="/ppt/slides/slide3.xml" Id="Re63e1357be5c46eb" /><Relationship Type="http://schemas.openxmlformats.org/officeDocument/2006/relationships/slide" Target="/ppt/slides/slide4.xml" Id="R85ce4dac7cd34ea5" /><Relationship Type="http://schemas.openxmlformats.org/officeDocument/2006/relationships/slide" Target="/ppt/slides/slide5.xml" Id="R6ae0f2b5f1a94b16" /><Relationship Type="http://schemas.openxmlformats.org/officeDocument/2006/relationships/slide" Target="/ppt/slides/slide6.xml" Id="Rf4bf483c6ec94265" /><Relationship Type="http://schemas.openxmlformats.org/officeDocument/2006/relationships/slide" Target="/ppt/slides/slide7.xml" Id="Re00b04e796114a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6c9d51a4541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f7f1b563d4c55" /><Relationship Type="http://schemas.openxmlformats.org/officeDocument/2006/relationships/theme" Target="/ppt/slideMasters/theme/theme1.xml" Id="R128812035a3e4a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af7f1b563d4c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57e7b03ef46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b1b6394034e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1b88c5fb445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f8e3fcc754f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1f846e3fd45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65a4bfe554f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3cb10e66647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NARVESEN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NARVESEN REVISJON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12 967 689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2 916 559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1 861 563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1 901 693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5 610 307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EMMI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KAPITAL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TJØM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henrik@narvesenrevisjon.no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www.narvesenrevisjon.no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912 663 930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