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833d46118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4d0c087e25497e"/>
  </p:sldMasterIdLst>
  <p:sldIdLst>
    <p:sldId xmlns:r="http://schemas.openxmlformats.org/officeDocument/2006/relationships" id="256" r:id="Ra43a4ae6ce1e4171"/>
    <p:sldId xmlns:r="http://schemas.openxmlformats.org/officeDocument/2006/relationships" id="257" r:id="R9b8c40a8fb464db6"/>
    <p:sldId xmlns:r="http://schemas.openxmlformats.org/officeDocument/2006/relationships" id="258" r:id="R820486e8b0234baf"/>
    <p:sldId xmlns:r="http://schemas.openxmlformats.org/officeDocument/2006/relationships" id="259" r:id="Re294e76f6e6046a8"/>
    <p:sldId xmlns:r="http://schemas.openxmlformats.org/officeDocument/2006/relationships" id="260" r:id="Ra02480c1b6164adb"/>
    <p:sldId xmlns:r="http://schemas.openxmlformats.org/officeDocument/2006/relationships" id="261" r:id="R67281b0aa31d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d0c087e25497e" /><Relationship Type="http://schemas.openxmlformats.org/officeDocument/2006/relationships/slide" Target="/ppt/slides/slide1.xml" Id="Ra43a4ae6ce1e4171" /><Relationship Type="http://schemas.openxmlformats.org/officeDocument/2006/relationships/slide" Target="/ppt/slides/slide2.xml" Id="R9b8c40a8fb464db6" /><Relationship Type="http://schemas.openxmlformats.org/officeDocument/2006/relationships/slide" Target="/ppt/slides/slide3.xml" Id="R820486e8b0234baf" /><Relationship Type="http://schemas.openxmlformats.org/officeDocument/2006/relationships/slide" Target="/ppt/slides/slide4.xml" Id="Re294e76f6e6046a8" /><Relationship Type="http://schemas.openxmlformats.org/officeDocument/2006/relationships/slide" Target="/ppt/slides/slide5.xml" Id="Ra02480c1b6164adb" /><Relationship Type="http://schemas.openxmlformats.org/officeDocument/2006/relationships/slide" Target="/ppt/slides/slide6.xml" Id="R67281b0aa31d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55325bed3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7ac7e25ce4249" /><Relationship Type="http://schemas.openxmlformats.org/officeDocument/2006/relationships/theme" Target="/ppt/slideMasters/theme/theme1.xml" Id="R6c774f432505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7ac7e25ce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695e985ba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5983e224d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6c997fd4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b44f0c897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8dc4f508d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223ec857f48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 THOMASSEN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 THOMASSEN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4 591 562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Kullerødstien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 THOMASSEN INVEST AS</a:t>
            </a:r>
          </a:p>
        </p:txBody>
      </p:sp>
    </p:spTree>
  </p:cSld>
  <p:clrMapOvr>
    <a:masterClrMapping xmlns:a="http://schemas.openxmlformats.org/drawingml/2006/main"/>
  </p:clrMapOvr>
</p:sld>
</file>