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1902df18c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bb7c6389941bd"/>
  </p:sldMasterIdLst>
  <p:sldIdLst>
    <p:sldId xmlns:r="http://schemas.openxmlformats.org/officeDocument/2006/relationships" id="256" r:id="R142068e46d074343"/>
    <p:sldId xmlns:r="http://schemas.openxmlformats.org/officeDocument/2006/relationships" id="257" r:id="Rc81788b577a84bea"/>
    <p:sldId xmlns:r="http://schemas.openxmlformats.org/officeDocument/2006/relationships" id="258" r:id="R9b14dbf0514b4ff1"/>
    <p:sldId xmlns:r="http://schemas.openxmlformats.org/officeDocument/2006/relationships" id="259" r:id="Re60473962682438d"/>
    <p:sldId xmlns:r="http://schemas.openxmlformats.org/officeDocument/2006/relationships" id="260" r:id="R7174a9020860458f"/>
    <p:sldId xmlns:r="http://schemas.openxmlformats.org/officeDocument/2006/relationships" id="261" r:id="R7d50adb1b04f4d04"/>
    <p:sldId xmlns:r="http://schemas.openxmlformats.org/officeDocument/2006/relationships" id="262" r:id="R5d4fcf8fd7b0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bb7c6389941bd" /><Relationship Type="http://schemas.openxmlformats.org/officeDocument/2006/relationships/slide" Target="/ppt/slides/slide1.xml" Id="R142068e46d074343" /><Relationship Type="http://schemas.openxmlformats.org/officeDocument/2006/relationships/slide" Target="/ppt/slides/slide2.xml" Id="Rc81788b577a84bea" /><Relationship Type="http://schemas.openxmlformats.org/officeDocument/2006/relationships/slide" Target="/ppt/slides/slide3.xml" Id="R9b14dbf0514b4ff1" /><Relationship Type="http://schemas.openxmlformats.org/officeDocument/2006/relationships/slide" Target="/ppt/slides/slide4.xml" Id="Re60473962682438d" /><Relationship Type="http://schemas.openxmlformats.org/officeDocument/2006/relationships/slide" Target="/ppt/slides/slide5.xml" Id="R7174a9020860458f" /><Relationship Type="http://schemas.openxmlformats.org/officeDocument/2006/relationships/slide" Target="/ppt/slides/slide6.xml" Id="R7d50adb1b04f4d04" /><Relationship Type="http://schemas.openxmlformats.org/officeDocument/2006/relationships/slide" Target="/ppt/slides/slide7.xml" Id="R5d4fcf8fd7b0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ae147fbad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63fc82d24d89" /><Relationship Type="http://schemas.openxmlformats.org/officeDocument/2006/relationships/theme" Target="/ppt/slideMasters/theme/theme1.xml" Id="R56c694fa3d43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563fc82d2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0ed8bcc92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58712a36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f07d02d0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c72f0188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d4d13881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2127482a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5af9a81a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