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f821f0aa624b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722dd9844f4feb"/>
  </p:sldMasterIdLst>
  <p:sldIdLst>
    <p:sldId xmlns:r="http://schemas.openxmlformats.org/officeDocument/2006/relationships" id="256" r:id="Re9f24ef73cf04e0a"/>
    <p:sldId xmlns:r="http://schemas.openxmlformats.org/officeDocument/2006/relationships" id="257" r:id="Rc438650516194ef9"/>
    <p:sldId xmlns:r="http://schemas.openxmlformats.org/officeDocument/2006/relationships" id="258" r:id="R505838a061d34f1a"/>
    <p:sldId xmlns:r="http://schemas.openxmlformats.org/officeDocument/2006/relationships" id="259" r:id="R7c44f68893264e39"/>
    <p:sldId xmlns:r="http://schemas.openxmlformats.org/officeDocument/2006/relationships" id="260" r:id="Rc93ca151af7b41a2"/>
    <p:sldId xmlns:r="http://schemas.openxmlformats.org/officeDocument/2006/relationships" id="261" r:id="Rd79207dafd25444e"/>
    <p:sldId xmlns:r="http://schemas.openxmlformats.org/officeDocument/2006/relationships" id="262" r:id="R69963c73181a42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722dd9844f4feb" /><Relationship Type="http://schemas.openxmlformats.org/officeDocument/2006/relationships/slide" Target="/ppt/slides/slide1.xml" Id="Re9f24ef73cf04e0a" /><Relationship Type="http://schemas.openxmlformats.org/officeDocument/2006/relationships/slide" Target="/ppt/slides/slide2.xml" Id="Rc438650516194ef9" /><Relationship Type="http://schemas.openxmlformats.org/officeDocument/2006/relationships/slide" Target="/ppt/slides/slide3.xml" Id="R505838a061d34f1a" /><Relationship Type="http://schemas.openxmlformats.org/officeDocument/2006/relationships/slide" Target="/ppt/slides/slide4.xml" Id="R7c44f68893264e39" /><Relationship Type="http://schemas.openxmlformats.org/officeDocument/2006/relationships/slide" Target="/ppt/slides/slide5.xml" Id="Rc93ca151af7b41a2" /><Relationship Type="http://schemas.openxmlformats.org/officeDocument/2006/relationships/slide" Target="/ppt/slides/slide6.xml" Id="Rd79207dafd25444e" /><Relationship Type="http://schemas.openxmlformats.org/officeDocument/2006/relationships/slide" Target="/ppt/slides/slide7.xml" Id="R69963c73181a42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2d394b8cac4b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e2fabf9ad486a" /><Relationship Type="http://schemas.openxmlformats.org/officeDocument/2006/relationships/theme" Target="/ppt/slideMasters/theme/theme1.xml" Id="Re5fe2c0cc9c843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8e2fabf9ad48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14d6e408f40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4a9cb2cb845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4a90556e247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d5dc060cc42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5a9de522c49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8eb7ccdb14c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ab30203a34a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TEOLINE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TEOLINE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TEOLINE HOLDING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TEOLINE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TEOLINE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TEOLINE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428 989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502 689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TEOLINE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TONJE SCHYBAJ ANTONSEN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TEOLINE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Vestavegen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3942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912 693 341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TEOLINE HOLDING AS</a:t>
            </a:r>
          </a:p>
        </p:txBody>
      </p:sp>
    </p:spTree>
  </p:cSld>
  <p:clrMapOvr>
    <a:masterClrMapping xmlns:a="http://schemas.openxmlformats.org/drawingml/2006/main"/>
  </p:clrMapOvr>
</p:sld>
</file>