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c0d5cc03e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7ee74c7e14716"/>
  </p:sldMasterIdLst>
  <p:sldIdLst>
    <p:sldId xmlns:r="http://schemas.openxmlformats.org/officeDocument/2006/relationships" id="256" r:id="R036d50cc544c4bed"/>
    <p:sldId xmlns:r="http://schemas.openxmlformats.org/officeDocument/2006/relationships" id="257" r:id="Rb15735687522440e"/>
    <p:sldId xmlns:r="http://schemas.openxmlformats.org/officeDocument/2006/relationships" id="258" r:id="R9a217677a32b4159"/>
    <p:sldId xmlns:r="http://schemas.openxmlformats.org/officeDocument/2006/relationships" id="259" r:id="Ra78a32bf2ada42de"/>
    <p:sldId xmlns:r="http://schemas.openxmlformats.org/officeDocument/2006/relationships" id="260" r:id="Rdfb1f55a24fb4d8f"/>
    <p:sldId xmlns:r="http://schemas.openxmlformats.org/officeDocument/2006/relationships" id="261" r:id="Rcba20541839f4d7e"/>
    <p:sldId xmlns:r="http://schemas.openxmlformats.org/officeDocument/2006/relationships" id="262" r:id="Rff2627535d13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7ee74c7e14716" /><Relationship Type="http://schemas.openxmlformats.org/officeDocument/2006/relationships/slide" Target="/ppt/slides/slide1.xml" Id="R036d50cc544c4bed" /><Relationship Type="http://schemas.openxmlformats.org/officeDocument/2006/relationships/slide" Target="/ppt/slides/slide2.xml" Id="Rb15735687522440e" /><Relationship Type="http://schemas.openxmlformats.org/officeDocument/2006/relationships/slide" Target="/ppt/slides/slide3.xml" Id="R9a217677a32b4159" /><Relationship Type="http://schemas.openxmlformats.org/officeDocument/2006/relationships/slide" Target="/ppt/slides/slide4.xml" Id="Ra78a32bf2ada42de" /><Relationship Type="http://schemas.openxmlformats.org/officeDocument/2006/relationships/slide" Target="/ppt/slides/slide5.xml" Id="Rdfb1f55a24fb4d8f" /><Relationship Type="http://schemas.openxmlformats.org/officeDocument/2006/relationships/slide" Target="/ppt/slides/slide6.xml" Id="Rcba20541839f4d7e" /><Relationship Type="http://schemas.openxmlformats.org/officeDocument/2006/relationships/slide" Target="/ppt/slides/slide7.xml" Id="Rff2627535d13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c88157461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fa511a6d49ad" /><Relationship Type="http://schemas.openxmlformats.org/officeDocument/2006/relationships/theme" Target="/ppt/slideMasters/theme/theme1.xml" Id="R02d20741ae06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6fa511a6d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61376ae1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88f94e20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0a78a5f92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427baecd443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e176f56c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9030e221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f3814f29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ZEINER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VEKST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7 392 007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50 023 684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195 772 687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ibz@zeiner.no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912 693 988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