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af24a61ee4d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3701ff13046c2"/>
  </p:sldMasterIdLst>
  <p:sldIdLst>
    <p:sldId xmlns:r="http://schemas.openxmlformats.org/officeDocument/2006/relationships" id="256" r:id="R99f4df7d46724088"/>
    <p:sldId xmlns:r="http://schemas.openxmlformats.org/officeDocument/2006/relationships" id="257" r:id="R2bc745c69c4d41c5"/>
    <p:sldId xmlns:r="http://schemas.openxmlformats.org/officeDocument/2006/relationships" id="258" r:id="Rc8846081329c4967"/>
    <p:sldId xmlns:r="http://schemas.openxmlformats.org/officeDocument/2006/relationships" id="259" r:id="R5ee8ad4fd54d41c1"/>
    <p:sldId xmlns:r="http://schemas.openxmlformats.org/officeDocument/2006/relationships" id="260" r:id="Rde81ba4b119f4265"/>
    <p:sldId xmlns:r="http://schemas.openxmlformats.org/officeDocument/2006/relationships" id="261" r:id="R6412db73ff4b4c01"/>
    <p:sldId xmlns:r="http://schemas.openxmlformats.org/officeDocument/2006/relationships" id="262" r:id="R5156ae1604a243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3701ff13046c2" /><Relationship Type="http://schemas.openxmlformats.org/officeDocument/2006/relationships/slide" Target="/ppt/slides/slide1.xml" Id="R99f4df7d46724088" /><Relationship Type="http://schemas.openxmlformats.org/officeDocument/2006/relationships/slide" Target="/ppt/slides/slide2.xml" Id="R2bc745c69c4d41c5" /><Relationship Type="http://schemas.openxmlformats.org/officeDocument/2006/relationships/slide" Target="/ppt/slides/slide3.xml" Id="Rc8846081329c4967" /><Relationship Type="http://schemas.openxmlformats.org/officeDocument/2006/relationships/slide" Target="/ppt/slides/slide4.xml" Id="R5ee8ad4fd54d41c1" /><Relationship Type="http://schemas.openxmlformats.org/officeDocument/2006/relationships/slide" Target="/ppt/slides/slide5.xml" Id="Rde81ba4b119f4265" /><Relationship Type="http://schemas.openxmlformats.org/officeDocument/2006/relationships/slide" Target="/ppt/slides/slide6.xml" Id="R6412db73ff4b4c01" /><Relationship Type="http://schemas.openxmlformats.org/officeDocument/2006/relationships/slide" Target="/ppt/slides/slide7.xml" Id="R5156ae1604a243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1a11ae410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d814457594984" /><Relationship Type="http://schemas.openxmlformats.org/officeDocument/2006/relationships/theme" Target="/ppt/slideMasters/theme/theme1.xml" Id="R62f27cca4d6c4e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d81445759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f72ff8ac4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e6ffd98e2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f569959f0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74294890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b51c94b22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87cdc1f61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4cacfce7a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HOBBELSTAD OG RØNNING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HOBBELSTAD OG RØNNING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46 786 401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6 810 104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348 468 818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362 625 966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INDRELID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30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912 701 069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