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c5934c7a394c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349570c9c646a1"/>
  </p:sldMasterIdLst>
  <p:sldIdLst>
    <p:sldId xmlns:r="http://schemas.openxmlformats.org/officeDocument/2006/relationships" id="256" r:id="Ra5927b10fdbd4269"/>
    <p:sldId xmlns:r="http://schemas.openxmlformats.org/officeDocument/2006/relationships" id="257" r:id="R14fa1205eb9049e6"/>
    <p:sldId xmlns:r="http://schemas.openxmlformats.org/officeDocument/2006/relationships" id="258" r:id="Rb09b8844c74746c5"/>
    <p:sldId xmlns:r="http://schemas.openxmlformats.org/officeDocument/2006/relationships" id="259" r:id="R658eb5f4218d4441"/>
    <p:sldId xmlns:r="http://schemas.openxmlformats.org/officeDocument/2006/relationships" id="260" r:id="R523b3fcea1b246c2"/>
    <p:sldId xmlns:r="http://schemas.openxmlformats.org/officeDocument/2006/relationships" id="261" r:id="R348f8ed07914474e"/>
    <p:sldId xmlns:r="http://schemas.openxmlformats.org/officeDocument/2006/relationships" id="262" r:id="R37682068131d4a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49570c9c646a1" /><Relationship Type="http://schemas.openxmlformats.org/officeDocument/2006/relationships/slide" Target="/ppt/slides/slide1.xml" Id="Ra5927b10fdbd4269" /><Relationship Type="http://schemas.openxmlformats.org/officeDocument/2006/relationships/slide" Target="/ppt/slides/slide2.xml" Id="R14fa1205eb9049e6" /><Relationship Type="http://schemas.openxmlformats.org/officeDocument/2006/relationships/slide" Target="/ppt/slides/slide3.xml" Id="Rb09b8844c74746c5" /><Relationship Type="http://schemas.openxmlformats.org/officeDocument/2006/relationships/slide" Target="/ppt/slides/slide4.xml" Id="R658eb5f4218d4441" /><Relationship Type="http://schemas.openxmlformats.org/officeDocument/2006/relationships/slide" Target="/ppt/slides/slide5.xml" Id="R523b3fcea1b246c2" /><Relationship Type="http://schemas.openxmlformats.org/officeDocument/2006/relationships/slide" Target="/ppt/slides/slide6.xml" Id="R348f8ed07914474e" /><Relationship Type="http://schemas.openxmlformats.org/officeDocument/2006/relationships/slide" Target="/ppt/slides/slide7.xml" Id="R37682068131d4a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b15899b674a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f9e0302ad4fde" /><Relationship Type="http://schemas.openxmlformats.org/officeDocument/2006/relationships/theme" Target="/ppt/slideMasters/theme/theme1.xml" Id="Rfbe440371ee646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6f9e0302ad4f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863993a1241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ee05027994d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5a861fcca4a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8dc73e40141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760c9129d48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26e13f67b4f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26809e90240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ENGLØKK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ENGLØKK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ENGLØKK INDUSTRIER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ENGLØKK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ENGLØKK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ENGLØKK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3 910 216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25 556 044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25 556 044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ENGLØKK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AASPRONG ENGLØKK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ENGLØKK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 terrasse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engloekk@gmail.com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912 745 686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ENGLØKK INDUSTRIER AS</a:t>
            </a:r>
          </a:p>
        </p:txBody>
      </p:sp>
    </p:spTree>
  </p:cSld>
  <p:clrMapOvr>
    <a:masterClrMapping xmlns:a="http://schemas.openxmlformats.org/drawingml/2006/main"/>
  </p:clrMapOvr>
</p:sld>
</file>