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e63296f07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6a50c7d7b4d56"/>
  </p:sldMasterIdLst>
  <p:sldIdLst>
    <p:sldId xmlns:r="http://schemas.openxmlformats.org/officeDocument/2006/relationships" id="256" r:id="R90f2da6bcb1f46d1"/>
    <p:sldId xmlns:r="http://schemas.openxmlformats.org/officeDocument/2006/relationships" id="257" r:id="R018efa3971e3472c"/>
    <p:sldId xmlns:r="http://schemas.openxmlformats.org/officeDocument/2006/relationships" id="258" r:id="R4381be6f54fd4df5"/>
    <p:sldId xmlns:r="http://schemas.openxmlformats.org/officeDocument/2006/relationships" id="259" r:id="R8c5f4d496ad240d5"/>
    <p:sldId xmlns:r="http://schemas.openxmlformats.org/officeDocument/2006/relationships" id="260" r:id="R00aac59606b740e8"/>
    <p:sldId xmlns:r="http://schemas.openxmlformats.org/officeDocument/2006/relationships" id="261" r:id="R9c4315c079c14098"/>
    <p:sldId xmlns:r="http://schemas.openxmlformats.org/officeDocument/2006/relationships" id="262" r:id="R457dd31eed85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6a50c7d7b4d56" /><Relationship Type="http://schemas.openxmlformats.org/officeDocument/2006/relationships/slide" Target="/ppt/slides/slide1.xml" Id="R90f2da6bcb1f46d1" /><Relationship Type="http://schemas.openxmlformats.org/officeDocument/2006/relationships/slide" Target="/ppt/slides/slide2.xml" Id="R018efa3971e3472c" /><Relationship Type="http://schemas.openxmlformats.org/officeDocument/2006/relationships/slide" Target="/ppt/slides/slide3.xml" Id="R4381be6f54fd4df5" /><Relationship Type="http://schemas.openxmlformats.org/officeDocument/2006/relationships/slide" Target="/ppt/slides/slide4.xml" Id="R8c5f4d496ad240d5" /><Relationship Type="http://schemas.openxmlformats.org/officeDocument/2006/relationships/slide" Target="/ppt/slides/slide5.xml" Id="R00aac59606b740e8" /><Relationship Type="http://schemas.openxmlformats.org/officeDocument/2006/relationships/slide" Target="/ppt/slides/slide6.xml" Id="R9c4315c079c14098" /><Relationship Type="http://schemas.openxmlformats.org/officeDocument/2006/relationships/slide" Target="/ppt/slides/slide7.xml" Id="R457dd31eed85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301e9745b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ed3bbace48f1" /><Relationship Type="http://schemas.openxmlformats.org/officeDocument/2006/relationships/theme" Target="/ppt/slideMasters/theme/theme1.xml" Id="R09cc9286fb10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8ed3bbace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dbbecd93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ad3118f0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26183d75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745cd7ee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fe1c2d53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11675106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fb356efe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MIKKEL FRENGEN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co/Jens Mikkel Frengen, Ekebergveien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912 748 944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FJELLIV AS</a:t>
            </a:r>
          </a:p>
        </p:txBody>
      </p:sp>
    </p:spTree>
  </p:cSld>
  <p:clrMapOvr>
    <a:masterClrMapping xmlns:a="http://schemas.openxmlformats.org/drawingml/2006/main"/>
  </p:clrMapOvr>
</p:sld>
</file>