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f180e00d0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425e5cbfb4456"/>
  </p:sldMasterIdLst>
  <p:sldIdLst>
    <p:sldId xmlns:r="http://schemas.openxmlformats.org/officeDocument/2006/relationships" id="256" r:id="R03513fdd387b4aa5"/>
    <p:sldId xmlns:r="http://schemas.openxmlformats.org/officeDocument/2006/relationships" id="257" r:id="Re507d834ab17470d"/>
    <p:sldId xmlns:r="http://schemas.openxmlformats.org/officeDocument/2006/relationships" id="258" r:id="Rd0a097b8ea58495b"/>
    <p:sldId xmlns:r="http://schemas.openxmlformats.org/officeDocument/2006/relationships" id="259" r:id="R1c89fdeefc374fd3"/>
    <p:sldId xmlns:r="http://schemas.openxmlformats.org/officeDocument/2006/relationships" id="260" r:id="R39f30d7c9d56443b"/>
    <p:sldId xmlns:r="http://schemas.openxmlformats.org/officeDocument/2006/relationships" id="261" r:id="R60b50b158199476b"/>
    <p:sldId xmlns:r="http://schemas.openxmlformats.org/officeDocument/2006/relationships" id="262" r:id="R90fa0f1e24cd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425e5cbfb4456" /><Relationship Type="http://schemas.openxmlformats.org/officeDocument/2006/relationships/slide" Target="/ppt/slides/slide1.xml" Id="R03513fdd387b4aa5" /><Relationship Type="http://schemas.openxmlformats.org/officeDocument/2006/relationships/slide" Target="/ppt/slides/slide2.xml" Id="Re507d834ab17470d" /><Relationship Type="http://schemas.openxmlformats.org/officeDocument/2006/relationships/slide" Target="/ppt/slides/slide3.xml" Id="Rd0a097b8ea58495b" /><Relationship Type="http://schemas.openxmlformats.org/officeDocument/2006/relationships/slide" Target="/ppt/slides/slide4.xml" Id="R1c89fdeefc374fd3" /><Relationship Type="http://schemas.openxmlformats.org/officeDocument/2006/relationships/slide" Target="/ppt/slides/slide5.xml" Id="R39f30d7c9d56443b" /><Relationship Type="http://schemas.openxmlformats.org/officeDocument/2006/relationships/slide" Target="/ppt/slides/slide6.xml" Id="R60b50b158199476b" /><Relationship Type="http://schemas.openxmlformats.org/officeDocument/2006/relationships/slide" Target="/ppt/slides/slide7.xml" Id="R90fa0f1e24cd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a185b32b7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0997e4614613" /><Relationship Type="http://schemas.openxmlformats.org/officeDocument/2006/relationships/theme" Target="/ppt/slideMasters/theme/theme1.xml" Id="R307f458a6401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00997e461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741db711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3ba645a2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176ee202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09394e06a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44273e99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86721979a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6a9e3384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