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a19dcbb8e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c701303754248"/>
  </p:sldMasterIdLst>
  <p:sldIdLst>
    <p:sldId xmlns:r="http://schemas.openxmlformats.org/officeDocument/2006/relationships" id="256" r:id="R1e8597873f714d39"/>
    <p:sldId xmlns:r="http://schemas.openxmlformats.org/officeDocument/2006/relationships" id="257" r:id="Ra56f43baab4d4158"/>
    <p:sldId xmlns:r="http://schemas.openxmlformats.org/officeDocument/2006/relationships" id="258" r:id="R34d1ddb34a45452e"/>
    <p:sldId xmlns:r="http://schemas.openxmlformats.org/officeDocument/2006/relationships" id="259" r:id="R56998a3d85ae48f0"/>
    <p:sldId xmlns:r="http://schemas.openxmlformats.org/officeDocument/2006/relationships" id="260" r:id="R60455d8f4df243f2"/>
    <p:sldId xmlns:r="http://schemas.openxmlformats.org/officeDocument/2006/relationships" id="261" r:id="Rccbc4da5c7914a3e"/>
    <p:sldId xmlns:r="http://schemas.openxmlformats.org/officeDocument/2006/relationships" id="262" r:id="R0cd5297db2a2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c701303754248" /><Relationship Type="http://schemas.openxmlformats.org/officeDocument/2006/relationships/slide" Target="/ppt/slides/slide1.xml" Id="R1e8597873f714d39" /><Relationship Type="http://schemas.openxmlformats.org/officeDocument/2006/relationships/slide" Target="/ppt/slides/slide2.xml" Id="Ra56f43baab4d4158" /><Relationship Type="http://schemas.openxmlformats.org/officeDocument/2006/relationships/slide" Target="/ppt/slides/slide3.xml" Id="R34d1ddb34a45452e" /><Relationship Type="http://schemas.openxmlformats.org/officeDocument/2006/relationships/slide" Target="/ppt/slides/slide4.xml" Id="R56998a3d85ae48f0" /><Relationship Type="http://schemas.openxmlformats.org/officeDocument/2006/relationships/slide" Target="/ppt/slides/slide5.xml" Id="R60455d8f4df243f2" /><Relationship Type="http://schemas.openxmlformats.org/officeDocument/2006/relationships/slide" Target="/ppt/slides/slide6.xml" Id="Rccbc4da5c7914a3e" /><Relationship Type="http://schemas.openxmlformats.org/officeDocument/2006/relationships/slide" Target="/ppt/slides/slide7.xml" Id="R0cd5297db2a2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1acc30793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9145b01a4473" /><Relationship Type="http://schemas.openxmlformats.org/officeDocument/2006/relationships/theme" Target="/ppt/slideMasters/theme/theme1.xml" Id="Rad2671e06f77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69145b01a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36b4b8f7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1a3e5b3f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b5402bc5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29e8c26e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234a826f9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0eb5b756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409b407c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