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802a4ba8742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9ebcca9b347d9"/>
  </p:sldMasterIdLst>
  <p:sldIdLst>
    <p:sldId xmlns:r="http://schemas.openxmlformats.org/officeDocument/2006/relationships" id="256" r:id="R943d974086494dd0"/>
    <p:sldId xmlns:r="http://schemas.openxmlformats.org/officeDocument/2006/relationships" id="257" r:id="R80301ac9b0b746b2"/>
    <p:sldId xmlns:r="http://schemas.openxmlformats.org/officeDocument/2006/relationships" id="258" r:id="Re862f94159e9432e"/>
    <p:sldId xmlns:r="http://schemas.openxmlformats.org/officeDocument/2006/relationships" id="259" r:id="Rc637aadb30be4d51"/>
    <p:sldId xmlns:r="http://schemas.openxmlformats.org/officeDocument/2006/relationships" id="260" r:id="R752f182857124973"/>
    <p:sldId xmlns:r="http://schemas.openxmlformats.org/officeDocument/2006/relationships" id="261" r:id="Rfdd9d5f716ce479a"/>
    <p:sldId xmlns:r="http://schemas.openxmlformats.org/officeDocument/2006/relationships" id="262" r:id="Rb079da963c5e4a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9ebcca9b347d9" /><Relationship Type="http://schemas.openxmlformats.org/officeDocument/2006/relationships/slide" Target="/ppt/slides/slide1.xml" Id="R943d974086494dd0" /><Relationship Type="http://schemas.openxmlformats.org/officeDocument/2006/relationships/slide" Target="/ppt/slides/slide2.xml" Id="R80301ac9b0b746b2" /><Relationship Type="http://schemas.openxmlformats.org/officeDocument/2006/relationships/slide" Target="/ppt/slides/slide3.xml" Id="Re862f94159e9432e" /><Relationship Type="http://schemas.openxmlformats.org/officeDocument/2006/relationships/slide" Target="/ppt/slides/slide4.xml" Id="Rc637aadb30be4d51" /><Relationship Type="http://schemas.openxmlformats.org/officeDocument/2006/relationships/slide" Target="/ppt/slides/slide5.xml" Id="R752f182857124973" /><Relationship Type="http://schemas.openxmlformats.org/officeDocument/2006/relationships/slide" Target="/ppt/slides/slide6.xml" Id="Rfdd9d5f716ce479a" /><Relationship Type="http://schemas.openxmlformats.org/officeDocument/2006/relationships/slide" Target="/ppt/slides/slide7.xml" Id="Rb079da963c5e4a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5d9465aad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13583f00648bf" /><Relationship Type="http://schemas.openxmlformats.org/officeDocument/2006/relationships/theme" Target="/ppt/slideMasters/theme/theme1.xml" Id="R01639b0154784b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713583f006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0fb1c18504c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e159ca4a045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3149071c6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013f0abc1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d92c0e43548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1e770166c49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35246b29449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HÅKON GILLEBO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Håkon Gillebo, Hasselhaugveien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49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post@synero.no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www.synero.no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912 809 064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HOLDING AS</a:t>
            </a:r>
          </a:p>
        </p:txBody>
      </p:sp>
    </p:spTree>
  </p:cSld>
  <p:clrMapOvr>
    <a:masterClrMapping xmlns:a="http://schemas.openxmlformats.org/drawingml/2006/main"/>
  </p:clrMapOvr>
</p:sld>
</file>