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d79634071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d403ae90e4437"/>
  </p:sldMasterIdLst>
  <p:sldIdLst>
    <p:sldId xmlns:r="http://schemas.openxmlformats.org/officeDocument/2006/relationships" id="256" r:id="R0a73ae9e41fe403d"/>
    <p:sldId xmlns:r="http://schemas.openxmlformats.org/officeDocument/2006/relationships" id="257" r:id="R70977a24f4b4425a"/>
    <p:sldId xmlns:r="http://schemas.openxmlformats.org/officeDocument/2006/relationships" id="258" r:id="Rbd2f80b082eb4b92"/>
    <p:sldId xmlns:r="http://schemas.openxmlformats.org/officeDocument/2006/relationships" id="259" r:id="Rcd0862fc820540f9"/>
    <p:sldId xmlns:r="http://schemas.openxmlformats.org/officeDocument/2006/relationships" id="260" r:id="Rf6491ea62ece4145"/>
    <p:sldId xmlns:r="http://schemas.openxmlformats.org/officeDocument/2006/relationships" id="261" r:id="Rd03b093e2c584ab5"/>
    <p:sldId xmlns:r="http://schemas.openxmlformats.org/officeDocument/2006/relationships" id="262" r:id="Racd1f7d83fba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d403ae90e4437" /><Relationship Type="http://schemas.openxmlformats.org/officeDocument/2006/relationships/slide" Target="/ppt/slides/slide1.xml" Id="R0a73ae9e41fe403d" /><Relationship Type="http://schemas.openxmlformats.org/officeDocument/2006/relationships/slide" Target="/ppt/slides/slide2.xml" Id="R70977a24f4b4425a" /><Relationship Type="http://schemas.openxmlformats.org/officeDocument/2006/relationships/slide" Target="/ppt/slides/slide3.xml" Id="Rbd2f80b082eb4b92" /><Relationship Type="http://schemas.openxmlformats.org/officeDocument/2006/relationships/slide" Target="/ppt/slides/slide4.xml" Id="Rcd0862fc820540f9" /><Relationship Type="http://schemas.openxmlformats.org/officeDocument/2006/relationships/slide" Target="/ppt/slides/slide5.xml" Id="Rf6491ea62ece4145" /><Relationship Type="http://schemas.openxmlformats.org/officeDocument/2006/relationships/slide" Target="/ppt/slides/slide6.xml" Id="Rd03b093e2c584ab5" /><Relationship Type="http://schemas.openxmlformats.org/officeDocument/2006/relationships/slide" Target="/ppt/slides/slide7.xml" Id="Racd1f7d83fba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fb919929b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4eb64802b4956" /><Relationship Type="http://schemas.openxmlformats.org/officeDocument/2006/relationships/theme" Target="/ppt/slideMasters/theme/theme1.xml" Id="R28791651f204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4eb64802b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acf71887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f0869184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c8c583bb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606b39f2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d01ace68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3ee4a615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bde8a486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ØLVER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