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e09a25d56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fb5bd7b9f42ff"/>
  </p:sldMasterIdLst>
  <p:sldIdLst>
    <p:sldId xmlns:r="http://schemas.openxmlformats.org/officeDocument/2006/relationships" id="256" r:id="R7b3cddc65e5e4409"/>
    <p:sldId xmlns:r="http://schemas.openxmlformats.org/officeDocument/2006/relationships" id="257" r:id="Rb62cbd81c06e4171"/>
    <p:sldId xmlns:r="http://schemas.openxmlformats.org/officeDocument/2006/relationships" id="258" r:id="Rc1a8c8f3fc2045bd"/>
    <p:sldId xmlns:r="http://schemas.openxmlformats.org/officeDocument/2006/relationships" id="259" r:id="Raab83499bd0f4794"/>
    <p:sldId xmlns:r="http://schemas.openxmlformats.org/officeDocument/2006/relationships" id="260" r:id="R3847bbf2ce0a4cb0"/>
    <p:sldId xmlns:r="http://schemas.openxmlformats.org/officeDocument/2006/relationships" id="261" r:id="Rf4cec21b870d48f5"/>
    <p:sldId xmlns:r="http://schemas.openxmlformats.org/officeDocument/2006/relationships" id="262" r:id="Rd556ae5c6912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fb5bd7b9f42ff" /><Relationship Type="http://schemas.openxmlformats.org/officeDocument/2006/relationships/slide" Target="/ppt/slides/slide1.xml" Id="R7b3cddc65e5e4409" /><Relationship Type="http://schemas.openxmlformats.org/officeDocument/2006/relationships/slide" Target="/ppt/slides/slide2.xml" Id="Rb62cbd81c06e4171" /><Relationship Type="http://schemas.openxmlformats.org/officeDocument/2006/relationships/slide" Target="/ppt/slides/slide3.xml" Id="Rc1a8c8f3fc2045bd" /><Relationship Type="http://schemas.openxmlformats.org/officeDocument/2006/relationships/slide" Target="/ppt/slides/slide4.xml" Id="Raab83499bd0f4794" /><Relationship Type="http://schemas.openxmlformats.org/officeDocument/2006/relationships/slide" Target="/ppt/slides/slide5.xml" Id="R3847bbf2ce0a4cb0" /><Relationship Type="http://schemas.openxmlformats.org/officeDocument/2006/relationships/slide" Target="/ppt/slides/slide6.xml" Id="Rf4cec21b870d48f5" /><Relationship Type="http://schemas.openxmlformats.org/officeDocument/2006/relationships/slide" Target="/ppt/slides/slide7.xml" Id="Rd556ae5c6912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292488f8a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56f80a4b481b" /><Relationship Type="http://schemas.openxmlformats.org/officeDocument/2006/relationships/theme" Target="/ppt/slideMasters/theme/theme1.xml" Id="Rc76efa56adcc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c56f80a4b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a9ee93279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7b8d1e4e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ee63e3e6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8ff73cdc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7bf0a4fc4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2d43dc8d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15688c7d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16 059 478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16 405 092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51 587 191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51 889 001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