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0208ead13049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5807b8afee43e3"/>
  </p:sldMasterIdLst>
  <p:sldIdLst>
    <p:sldId xmlns:r="http://schemas.openxmlformats.org/officeDocument/2006/relationships" id="256" r:id="Rfa873a69ca0e4f22"/>
    <p:sldId xmlns:r="http://schemas.openxmlformats.org/officeDocument/2006/relationships" id="257" r:id="Rca03650161564d56"/>
    <p:sldId xmlns:r="http://schemas.openxmlformats.org/officeDocument/2006/relationships" id="258" r:id="R4e59325e89ec4bab"/>
    <p:sldId xmlns:r="http://schemas.openxmlformats.org/officeDocument/2006/relationships" id="259" r:id="R7691818b5da54a36"/>
    <p:sldId xmlns:r="http://schemas.openxmlformats.org/officeDocument/2006/relationships" id="260" r:id="Ra88f44247100499b"/>
    <p:sldId xmlns:r="http://schemas.openxmlformats.org/officeDocument/2006/relationships" id="261" r:id="R986e998f42434fd9"/>
    <p:sldId xmlns:r="http://schemas.openxmlformats.org/officeDocument/2006/relationships" id="262" r:id="R5f01bca353b946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5807b8afee43e3" /><Relationship Type="http://schemas.openxmlformats.org/officeDocument/2006/relationships/slide" Target="/ppt/slides/slide1.xml" Id="Rfa873a69ca0e4f22" /><Relationship Type="http://schemas.openxmlformats.org/officeDocument/2006/relationships/slide" Target="/ppt/slides/slide2.xml" Id="Rca03650161564d56" /><Relationship Type="http://schemas.openxmlformats.org/officeDocument/2006/relationships/slide" Target="/ppt/slides/slide3.xml" Id="R4e59325e89ec4bab" /><Relationship Type="http://schemas.openxmlformats.org/officeDocument/2006/relationships/slide" Target="/ppt/slides/slide4.xml" Id="R7691818b5da54a36" /><Relationship Type="http://schemas.openxmlformats.org/officeDocument/2006/relationships/slide" Target="/ppt/slides/slide5.xml" Id="Ra88f44247100499b" /><Relationship Type="http://schemas.openxmlformats.org/officeDocument/2006/relationships/slide" Target="/ppt/slides/slide6.xml" Id="R986e998f42434fd9" /><Relationship Type="http://schemas.openxmlformats.org/officeDocument/2006/relationships/slide" Target="/ppt/slides/slide7.xml" Id="R5f01bca353b946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a49ab5b30441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55088153445dd" /><Relationship Type="http://schemas.openxmlformats.org/officeDocument/2006/relationships/theme" Target="/ppt/slideMasters/theme/theme1.xml" Id="Rf4130611dc8e42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c55088153445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55df0745944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e0161bfe144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231021ea544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65049434e4e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72b0d33d54b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4675d4dd94d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05ab396df4e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ZAWADI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ZAWADI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2 679 758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10 138 515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10 608 859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HOÅS RAGNAR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Ragnar Hoås, Hesthagan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912 817 105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