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39c560504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a15d522404033"/>
  </p:sldMasterIdLst>
  <p:sldIdLst>
    <p:sldId xmlns:r="http://schemas.openxmlformats.org/officeDocument/2006/relationships" id="256" r:id="R78bbc89ba7104438"/>
    <p:sldId xmlns:r="http://schemas.openxmlformats.org/officeDocument/2006/relationships" id="257" r:id="Rb1482c613ca8466c"/>
    <p:sldId xmlns:r="http://schemas.openxmlformats.org/officeDocument/2006/relationships" id="258" r:id="R4cfe6272ed21484e"/>
    <p:sldId xmlns:r="http://schemas.openxmlformats.org/officeDocument/2006/relationships" id="259" r:id="R950f7113aeef4ebd"/>
    <p:sldId xmlns:r="http://schemas.openxmlformats.org/officeDocument/2006/relationships" id="260" r:id="R96d5ffa7e1374e7b"/>
    <p:sldId xmlns:r="http://schemas.openxmlformats.org/officeDocument/2006/relationships" id="261" r:id="Rce2ff892ad974d1b"/>
    <p:sldId xmlns:r="http://schemas.openxmlformats.org/officeDocument/2006/relationships" id="262" r:id="Ra08bff72aadd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a15d522404033" /><Relationship Type="http://schemas.openxmlformats.org/officeDocument/2006/relationships/slide" Target="/ppt/slides/slide1.xml" Id="R78bbc89ba7104438" /><Relationship Type="http://schemas.openxmlformats.org/officeDocument/2006/relationships/slide" Target="/ppt/slides/slide2.xml" Id="Rb1482c613ca8466c" /><Relationship Type="http://schemas.openxmlformats.org/officeDocument/2006/relationships/slide" Target="/ppt/slides/slide3.xml" Id="R4cfe6272ed21484e" /><Relationship Type="http://schemas.openxmlformats.org/officeDocument/2006/relationships/slide" Target="/ppt/slides/slide4.xml" Id="R950f7113aeef4ebd" /><Relationship Type="http://schemas.openxmlformats.org/officeDocument/2006/relationships/slide" Target="/ppt/slides/slide5.xml" Id="R96d5ffa7e1374e7b" /><Relationship Type="http://schemas.openxmlformats.org/officeDocument/2006/relationships/slide" Target="/ppt/slides/slide6.xml" Id="Rce2ff892ad974d1b" /><Relationship Type="http://schemas.openxmlformats.org/officeDocument/2006/relationships/slide" Target="/ppt/slides/slide7.xml" Id="Ra08bff72aadd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2e2a6490e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5d138a2db4cba" /><Relationship Type="http://schemas.openxmlformats.org/officeDocument/2006/relationships/theme" Target="/ppt/slideMasters/theme/theme1.xml" Id="Rdd0ee25b92dd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5d138a2db4c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5a2ead0243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79a0f1470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9ea3e490146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752288fb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27e23bbe42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9a2fb142a4c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f7c90a1e546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59 483 552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101 819 625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912 824 284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