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9771f7d8a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83969dce44a78"/>
  </p:sldMasterIdLst>
  <p:sldIdLst>
    <p:sldId xmlns:r="http://schemas.openxmlformats.org/officeDocument/2006/relationships" id="256" r:id="R3f73364eb308466c"/>
    <p:sldId xmlns:r="http://schemas.openxmlformats.org/officeDocument/2006/relationships" id="257" r:id="Rb97c6c7ec23a4c8e"/>
    <p:sldId xmlns:r="http://schemas.openxmlformats.org/officeDocument/2006/relationships" id="258" r:id="Rf18f07170df24611"/>
    <p:sldId xmlns:r="http://schemas.openxmlformats.org/officeDocument/2006/relationships" id="259" r:id="Ra9c3ad7654ec4e7e"/>
    <p:sldId xmlns:r="http://schemas.openxmlformats.org/officeDocument/2006/relationships" id="260" r:id="R5712132b893c4d31"/>
    <p:sldId xmlns:r="http://schemas.openxmlformats.org/officeDocument/2006/relationships" id="261" r:id="R25172f88b0c34a9a"/>
    <p:sldId xmlns:r="http://schemas.openxmlformats.org/officeDocument/2006/relationships" id="262" r:id="R586ed11745f0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83969dce44a78" /><Relationship Type="http://schemas.openxmlformats.org/officeDocument/2006/relationships/slide" Target="/ppt/slides/slide1.xml" Id="R3f73364eb308466c" /><Relationship Type="http://schemas.openxmlformats.org/officeDocument/2006/relationships/slide" Target="/ppt/slides/slide2.xml" Id="Rb97c6c7ec23a4c8e" /><Relationship Type="http://schemas.openxmlformats.org/officeDocument/2006/relationships/slide" Target="/ppt/slides/slide3.xml" Id="Rf18f07170df24611" /><Relationship Type="http://schemas.openxmlformats.org/officeDocument/2006/relationships/slide" Target="/ppt/slides/slide4.xml" Id="Ra9c3ad7654ec4e7e" /><Relationship Type="http://schemas.openxmlformats.org/officeDocument/2006/relationships/slide" Target="/ppt/slides/slide5.xml" Id="R5712132b893c4d31" /><Relationship Type="http://schemas.openxmlformats.org/officeDocument/2006/relationships/slide" Target="/ppt/slides/slide6.xml" Id="R25172f88b0c34a9a" /><Relationship Type="http://schemas.openxmlformats.org/officeDocument/2006/relationships/slide" Target="/ppt/slides/slide7.xml" Id="R586ed11745f0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7500e743d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29c7cdef4802" /><Relationship Type="http://schemas.openxmlformats.org/officeDocument/2006/relationships/theme" Target="/ppt/slideMasters/theme/theme1.xml" Id="R56a543cab861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f29c7cdef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47d70e59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a981719af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2a9559ac6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f0182433e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e71937d1a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298eb9b56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c5dc396c3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