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9d59001c4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c580961a0443d"/>
  </p:sldMasterIdLst>
  <p:sldIdLst>
    <p:sldId xmlns:r="http://schemas.openxmlformats.org/officeDocument/2006/relationships" id="256" r:id="R7fe06e29c60d46b8"/>
    <p:sldId xmlns:r="http://schemas.openxmlformats.org/officeDocument/2006/relationships" id="257" r:id="Rd648aaa1c0ab4ef6"/>
    <p:sldId xmlns:r="http://schemas.openxmlformats.org/officeDocument/2006/relationships" id="258" r:id="R60b85c550d2b477f"/>
    <p:sldId xmlns:r="http://schemas.openxmlformats.org/officeDocument/2006/relationships" id="259" r:id="Rcb70995277f24671"/>
    <p:sldId xmlns:r="http://schemas.openxmlformats.org/officeDocument/2006/relationships" id="260" r:id="Rc690a92969944e64"/>
    <p:sldId xmlns:r="http://schemas.openxmlformats.org/officeDocument/2006/relationships" id="261" r:id="Rc3d80876972348ec"/>
    <p:sldId xmlns:r="http://schemas.openxmlformats.org/officeDocument/2006/relationships" id="262" r:id="R3f43e6551ef2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c580961a0443d" /><Relationship Type="http://schemas.openxmlformats.org/officeDocument/2006/relationships/slide" Target="/ppt/slides/slide1.xml" Id="R7fe06e29c60d46b8" /><Relationship Type="http://schemas.openxmlformats.org/officeDocument/2006/relationships/slide" Target="/ppt/slides/slide2.xml" Id="Rd648aaa1c0ab4ef6" /><Relationship Type="http://schemas.openxmlformats.org/officeDocument/2006/relationships/slide" Target="/ppt/slides/slide3.xml" Id="R60b85c550d2b477f" /><Relationship Type="http://schemas.openxmlformats.org/officeDocument/2006/relationships/slide" Target="/ppt/slides/slide4.xml" Id="Rcb70995277f24671" /><Relationship Type="http://schemas.openxmlformats.org/officeDocument/2006/relationships/slide" Target="/ppt/slides/slide5.xml" Id="Rc690a92969944e64" /><Relationship Type="http://schemas.openxmlformats.org/officeDocument/2006/relationships/slide" Target="/ppt/slides/slide6.xml" Id="Rc3d80876972348ec" /><Relationship Type="http://schemas.openxmlformats.org/officeDocument/2006/relationships/slide" Target="/ppt/slides/slide7.xml" Id="R3f43e6551ef2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8049260cd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ce389088c464d" /><Relationship Type="http://schemas.openxmlformats.org/officeDocument/2006/relationships/theme" Target="/ppt/slideMasters/theme/theme1.xml" Id="R2898997d09c7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ce389088c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622c0a3a4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fac9862c34f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0d6009a89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859e0a5ca49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a2f283b0a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0c5cf319f43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2133478c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9 574 047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138 176 577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163 064 351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SELVIKVÅG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Skjalgssons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berge.espen@gmail.com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912 845 036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PIREN HOLDING AS</a:t>
            </a:r>
          </a:p>
        </p:txBody>
      </p:sp>
    </p:spTree>
  </p:cSld>
  <p:clrMapOvr>
    <a:masterClrMapping xmlns:a="http://schemas.openxmlformats.org/drawingml/2006/main"/>
  </p:clrMapOvr>
</p:sld>
</file>