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ac63f0a61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ebe0c52dc4356"/>
  </p:sldMasterIdLst>
  <p:sldIdLst>
    <p:sldId xmlns:r="http://schemas.openxmlformats.org/officeDocument/2006/relationships" id="256" r:id="R581738d334184289"/>
    <p:sldId xmlns:r="http://schemas.openxmlformats.org/officeDocument/2006/relationships" id="257" r:id="R8b3d7905e5c34ba6"/>
    <p:sldId xmlns:r="http://schemas.openxmlformats.org/officeDocument/2006/relationships" id="258" r:id="R34c0df51cc594be3"/>
    <p:sldId xmlns:r="http://schemas.openxmlformats.org/officeDocument/2006/relationships" id="259" r:id="Rcab8a27981a8405f"/>
    <p:sldId xmlns:r="http://schemas.openxmlformats.org/officeDocument/2006/relationships" id="260" r:id="Rac548509e3914842"/>
    <p:sldId xmlns:r="http://schemas.openxmlformats.org/officeDocument/2006/relationships" id="261" r:id="R579751114d66425e"/>
    <p:sldId xmlns:r="http://schemas.openxmlformats.org/officeDocument/2006/relationships" id="262" r:id="R9cb3ea3bc115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ebe0c52dc4356" /><Relationship Type="http://schemas.openxmlformats.org/officeDocument/2006/relationships/slide" Target="/ppt/slides/slide1.xml" Id="R581738d334184289" /><Relationship Type="http://schemas.openxmlformats.org/officeDocument/2006/relationships/slide" Target="/ppt/slides/slide2.xml" Id="R8b3d7905e5c34ba6" /><Relationship Type="http://schemas.openxmlformats.org/officeDocument/2006/relationships/slide" Target="/ppt/slides/slide3.xml" Id="R34c0df51cc594be3" /><Relationship Type="http://schemas.openxmlformats.org/officeDocument/2006/relationships/slide" Target="/ppt/slides/slide4.xml" Id="Rcab8a27981a8405f" /><Relationship Type="http://schemas.openxmlformats.org/officeDocument/2006/relationships/slide" Target="/ppt/slides/slide5.xml" Id="Rac548509e3914842" /><Relationship Type="http://schemas.openxmlformats.org/officeDocument/2006/relationships/slide" Target="/ppt/slides/slide6.xml" Id="R579751114d66425e" /><Relationship Type="http://schemas.openxmlformats.org/officeDocument/2006/relationships/slide" Target="/ppt/slides/slide7.xml" Id="R9cb3ea3bc115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7a162b3ed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24f07e6e47dc" /><Relationship Type="http://schemas.openxmlformats.org/officeDocument/2006/relationships/theme" Target="/ppt/slideMasters/theme/theme1.xml" Id="R656f8433d227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724f07e6e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ecb937e5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26ef988ce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f1f79a24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e44b051d6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f980e302a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e3e1c266c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a07ba6405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ELJE BILLINGSTAD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ELJE BILLINGSTAD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7 180 566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3 116 236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32 920 713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51 589 769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andre.vernfelt@pals.no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912 858 839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