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fda3484e9b42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b36106807d4e6d"/>
  </p:sldMasterIdLst>
  <p:sldIdLst>
    <p:sldId xmlns:r="http://schemas.openxmlformats.org/officeDocument/2006/relationships" id="256" r:id="R721001ad36b14bca"/>
    <p:sldId xmlns:r="http://schemas.openxmlformats.org/officeDocument/2006/relationships" id="257" r:id="R9c6920812f4e49cc"/>
    <p:sldId xmlns:r="http://schemas.openxmlformats.org/officeDocument/2006/relationships" id="258" r:id="R4d8bdba208054f77"/>
    <p:sldId xmlns:r="http://schemas.openxmlformats.org/officeDocument/2006/relationships" id="259" r:id="Rf15a00f534d949c5"/>
    <p:sldId xmlns:r="http://schemas.openxmlformats.org/officeDocument/2006/relationships" id="260" r:id="R6a334e53a5184557"/>
    <p:sldId xmlns:r="http://schemas.openxmlformats.org/officeDocument/2006/relationships" id="261" r:id="R9109235c30394712"/>
    <p:sldId xmlns:r="http://schemas.openxmlformats.org/officeDocument/2006/relationships" id="262" r:id="R22ad99503e0f46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b36106807d4e6d" /><Relationship Type="http://schemas.openxmlformats.org/officeDocument/2006/relationships/slide" Target="/ppt/slides/slide1.xml" Id="R721001ad36b14bca" /><Relationship Type="http://schemas.openxmlformats.org/officeDocument/2006/relationships/slide" Target="/ppt/slides/slide2.xml" Id="R9c6920812f4e49cc" /><Relationship Type="http://schemas.openxmlformats.org/officeDocument/2006/relationships/slide" Target="/ppt/slides/slide3.xml" Id="R4d8bdba208054f77" /><Relationship Type="http://schemas.openxmlformats.org/officeDocument/2006/relationships/slide" Target="/ppt/slides/slide4.xml" Id="Rf15a00f534d949c5" /><Relationship Type="http://schemas.openxmlformats.org/officeDocument/2006/relationships/slide" Target="/ppt/slides/slide5.xml" Id="R6a334e53a5184557" /><Relationship Type="http://schemas.openxmlformats.org/officeDocument/2006/relationships/slide" Target="/ppt/slides/slide6.xml" Id="R9109235c30394712" /><Relationship Type="http://schemas.openxmlformats.org/officeDocument/2006/relationships/slide" Target="/ppt/slides/slide7.xml" Id="R22ad99503e0f46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b88d6fc5fc47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b2460348d44ed4" /><Relationship Type="http://schemas.openxmlformats.org/officeDocument/2006/relationships/theme" Target="/ppt/slideMasters/theme/theme1.xml" Id="R26d9115238b344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b2460348d44e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e21798121241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f972364d5d47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aa2036f14f47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34b1916f7d4d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c3b514a6d54d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7ef55cf11543c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56d088b8e549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SIGIDA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SIGIDA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SIGIDA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SIGIDA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SIGIDA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SIGIDA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−19 595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1 283 049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2 461 883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SIGIDA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SIGVART TINNEY RASMUSSEN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SIGIDA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Sigvart Rasmussen, Ustvedts vei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sigidaas@gmail.com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912 864 669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SIGIDA AS</a:t>
            </a:r>
          </a:p>
        </p:txBody>
      </p:sp>
    </p:spTree>
  </p:cSld>
  <p:clrMapOvr>
    <a:masterClrMapping xmlns:a="http://schemas.openxmlformats.org/drawingml/2006/main"/>
  </p:clrMapOvr>
</p:sld>
</file>