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e089e785ad41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d112999c1d452a"/>
  </p:sldMasterIdLst>
  <p:sldIdLst>
    <p:sldId xmlns:r="http://schemas.openxmlformats.org/officeDocument/2006/relationships" id="256" r:id="R35863e0ba8ec4aa3"/>
    <p:sldId xmlns:r="http://schemas.openxmlformats.org/officeDocument/2006/relationships" id="257" r:id="R579a3c8f2b5d40a4"/>
    <p:sldId xmlns:r="http://schemas.openxmlformats.org/officeDocument/2006/relationships" id="258" r:id="R09b53e279b2d41e6"/>
    <p:sldId xmlns:r="http://schemas.openxmlformats.org/officeDocument/2006/relationships" id="259" r:id="Rbb002f6ff12b4c72"/>
    <p:sldId xmlns:r="http://schemas.openxmlformats.org/officeDocument/2006/relationships" id="260" r:id="R46ded1bedc0c4edb"/>
    <p:sldId xmlns:r="http://schemas.openxmlformats.org/officeDocument/2006/relationships" id="261" r:id="R78ad29be56044a13"/>
    <p:sldId xmlns:r="http://schemas.openxmlformats.org/officeDocument/2006/relationships" id="262" r:id="Rb7b2a0dbc6fa43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d112999c1d452a" /><Relationship Type="http://schemas.openxmlformats.org/officeDocument/2006/relationships/slide" Target="/ppt/slides/slide1.xml" Id="R35863e0ba8ec4aa3" /><Relationship Type="http://schemas.openxmlformats.org/officeDocument/2006/relationships/slide" Target="/ppt/slides/slide2.xml" Id="R579a3c8f2b5d40a4" /><Relationship Type="http://schemas.openxmlformats.org/officeDocument/2006/relationships/slide" Target="/ppt/slides/slide3.xml" Id="R09b53e279b2d41e6" /><Relationship Type="http://schemas.openxmlformats.org/officeDocument/2006/relationships/slide" Target="/ppt/slides/slide4.xml" Id="Rbb002f6ff12b4c72" /><Relationship Type="http://schemas.openxmlformats.org/officeDocument/2006/relationships/slide" Target="/ppt/slides/slide5.xml" Id="R46ded1bedc0c4edb" /><Relationship Type="http://schemas.openxmlformats.org/officeDocument/2006/relationships/slide" Target="/ppt/slides/slide6.xml" Id="R78ad29be56044a13" /><Relationship Type="http://schemas.openxmlformats.org/officeDocument/2006/relationships/slide" Target="/ppt/slides/slide7.xml" Id="Rb7b2a0dbc6fa43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5ce1aecec846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e3cd24b82f4779" /><Relationship Type="http://schemas.openxmlformats.org/officeDocument/2006/relationships/theme" Target="/ppt/slideMasters/theme/theme1.xml" Id="R433ecb19594044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e3cd24b82f47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4101c3a07149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5e2696dd4c46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fefdd4372249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661e78f1a94b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3e8670e6b745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f971fcb5914f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5e297ccea54a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PETVAR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PETVAR HOLDING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174 316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60 443 784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71 275 807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 VARNER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Nesøyveien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912 866 335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PETVAR HOLDING AS</a:t>
            </a:r>
          </a:p>
        </p:txBody>
      </p:sp>
    </p:spTree>
  </p:cSld>
  <p:clrMapOvr>
    <a:masterClrMapping xmlns:a="http://schemas.openxmlformats.org/drawingml/2006/main"/>
  </p:clrMapOvr>
</p:sld>
</file>