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00cef5a08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cf85200264e21"/>
  </p:sldMasterIdLst>
  <p:sldIdLst>
    <p:sldId xmlns:r="http://schemas.openxmlformats.org/officeDocument/2006/relationships" id="256" r:id="R17a902b9750345b6"/>
    <p:sldId xmlns:r="http://schemas.openxmlformats.org/officeDocument/2006/relationships" id="257" r:id="R4e66efc8304d43f8"/>
    <p:sldId xmlns:r="http://schemas.openxmlformats.org/officeDocument/2006/relationships" id="258" r:id="Rfd9214d8ee334727"/>
    <p:sldId xmlns:r="http://schemas.openxmlformats.org/officeDocument/2006/relationships" id="259" r:id="R14c832b9c1bd4be3"/>
    <p:sldId xmlns:r="http://schemas.openxmlformats.org/officeDocument/2006/relationships" id="260" r:id="R0555cd0d22944378"/>
    <p:sldId xmlns:r="http://schemas.openxmlformats.org/officeDocument/2006/relationships" id="261" r:id="Ra95af8c5666e4bb8"/>
    <p:sldId xmlns:r="http://schemas.openxmlformats.org/officeDocument/2006/relationships" id="262" r:id="R7680dcb68b1346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cf85200264e21" /><Relationship Type="http://schemas.openxmlformats.org/officeDocument/2006/relationships/slide" Target="/ppt/slides/slide1.xml" Id="R17a902b9750345b6" /><Relationship Type="http://schemas.openxmlformats.org/officeDocument/2006/relationships/slide" Target="/ppt/slides/slide2.xml" Id="R4e66efc8304d43f8" /><Relationship Type="http://schemas.openxmlformats.org/officeDocument/2006/relationships/slide" Target="/ppt/slides/slide3.xml" Id="Rfd9214d8ee334727" /><Relationship Type="http://schemas.openxmlformats.org/officeDocument/2006/relationships/slide" Target="/ppt/slides/slide4.xml" Id="R14c832b9c1bd4be3" /><Relationship Type="http://schemas.openxmlformats.org/officeDocument/2006/relationships/slide" Target="/ppt/slides/slide5.xml" Id="R0555cd0d22944378" /><Relationship Type="http://schemas.openxmlformats.org/officeDocument/2006/relationships/slide" Target="/ppt/slides/slide6.xml" Id="Ra95af8c5666e4bb8" /><Relationship Type="http://schemas.openxmlformats.org/officeDocument/2006/relationships/slide" Target="/ppt/slides/slide7.xml" Id="R7680dcb68b1346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116d0c08f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b02ac211046e2" /><Relationship Type="http://schemas.openxmlformats.org/officeDocument/2006/relationships/theme" Target="/ppt/slideMasters/theme/theme1.xml" Id="R53015fa696b2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b02ac2110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d8e0bd70e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1ef806dcf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f482704b2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a1923e77140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deff5d15c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2584f0cd94d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e8f6a545f4e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59 723 913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73 517 080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VARNER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