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4712e2d9a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2d90165744574"/>
  </p:sldMasterIdLst>
  <p:sldIdLst>
    <p:sldId xmlns:r="http://schemas.openxmlformats.org/officeDocument/2006/relationships" id="256" r:id="R2eac72e586204da2"/>
    <p:sldId xmlns:r="http://schemas.openxmlformats.org/officeDocument/2006/relationships" id="257" r:id="Re1dea1f085f042cd"/>
    <p:sldId xmlns:r="http://schemas.openxmlformats.org/officeDocument/2006/relationships" id="258" r:id="R50697a6a2a584c43"/>
    <p:sldId xmlns:r="http://schemas.openxmlformats.org/officeDocument/2006/relationships" id="259" r:id="R8fc2ef56221b42d2"/>
    <p:sldId xmlns:r="http://schemas.openxmlformats.org/officeDocument/2006/relationships" id="260" r:id="Raac1a123648e43fa"/>
    <p:sldId xmlns:r="http://schemas.openxmlformats.org/officeDocument/2006/relationships" id="261" r:id="Rdd57f0c4b876409c"/>
    <p:sldId xmlns:r="http://schemas.openxmlformats.org/officeDocument/2006/relationships" id="262" r:id="Rb60acba6b63b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2d90165744574" /><Relationship Type="http://schemas.openxmlformats.org/officeDocument/2006/relationships/slide" Target="/ppt/slides/slide1.xml" Id="R2eac72e586204da2" /><Relationship Type="http://schemas.openxmlformats.org/officeDocument/2006/relationships/slide" Target="/ppt/slides/slide2.xml" Id="Re1dea1f085f042cd" /><Relationship Type="http://schemas.openxmlformats.org/officeDocument/2006/relationships/slide" Target="/ppt/slides/slide3.xml" Id="R50697a6a2a584c43" /><Relationship Type="http://schemas.openxmlformats.org/officeDocument/2006/relationships/slide" Target="/ppt/slides/slide4.xml" Id="R8fc2ef56221b42d2" /><Relationship Type="http://schemas.openxmlformats.org/officeDocument/2006/relationships/slide" Target="/ppt/slides/slide5.xml" Id="Raac1a123648e43fa" /><Relationship Type="http://schemas.openxmlformats.org/officeDocument/2006/relationships/slide" Target="/ppt/slides/slide6.xml" Id="Rdd57f0c4b876409c" /><Relationship Type="http://schemas.openxmlformats.org/officeDocument/2006/relationships/slide" Target="/ppt/slides/slide7.xml" Id="Rb60acba6b63b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e55df9389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ffa4b3404c3a" /><Relationship Type="http://schemas.openxmlformats.org/officeDocument/2006/relationships/theme" Target="/ppt/slideMasters/theme/theme1.xml" Id="R34af5a8e7eb0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2ffa4b340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a33aaf16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cc301ef9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b1ed9c22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87682e129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088ec9fb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301e64986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00bdfe77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