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19a8752aa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6769d03bf438e"/>
  </p:sldMasterIdLst>
  <p:sldIdLst>
    <p:sldId xmlns:r="http://schemas.openxmlformats.org/officeDocument/2006/relationships" id="256" r:id="Raa4a0a72a5c94c56"/>
    <p:sldId xmlns:r="http://schemas.openxmlformats.org/officeDocument/2006/relationships" id="257" r:id="R710325fefbf24c9a"/>
    <p:sldId xmlns:r="http://schemas.openxmlformats.org/officeDocument/2006/relationships" id="258" r:id="Re509de32fc88418a"/>
    <p:sldId xmlns:r="http://schemas.openxmlformats.org/officeDocument/2006/relationships" id="259" r:id="R337d3ce4e6c04bb5"/>
    <p:sldId xmlns:r="http://schemas.openxmlformats.org/officeDocument/2006/relationships" id="260" r:id="Ra58b6a04f8364366"/>
    <p:sldId xmlns:r="http://schemas.openxmlformats.org/officeDocument/2006/relationships" id="261" r:id="R8587d6a7ee4b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6769d03bf438e" /><Relationship Type="http://schemas.openxmlformats.org/officeDocument/2006/relationships/slide" Target="/ppt/slides/slide1.xml" Id="Raa4a0a72a5c94c56" /><Relationship Type="http://schemas.openxmlformats.org/officeDocument/2006/relationships/slide" Target="/ppt/slides/slide2.xml" Id="R710325fefbf24c9a" /><Relationship Type="http://schemas.openxmlformats.org/officeDocument/2006/relationships/slide" Target="/ppt/slides/slide3.xml" Id="Re509de32fc88418a" /><Relationship Type="http://schemas.openxmlformats.org/officeDocument/2006/relationships/slide" Target="/ppt/slides/slide4.xml" Id="R337d3ce4e6c04bb5" /><Relationship Type="http://schemas.openxmlformats.org/officeDocument/2006/relationships/slide" Target="/ppt/slides/slide5.xml" Id="Ra58b6a04f8364366" /><Relationship Type="http://schemas.openxmlformats.org/officeDocument/2006/relationships/slide" Target="/ppt/slides/slide6.xml" Id="R8587d6a7ee4b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8edb5a706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ad6319d73479b" /><Relationship Type="http://schemas.openxmlformats.org/officeDocument/2006/relationships/theme" Target="/ppt/slideMasters/theme/theme1.xml" Id="Rc99fd610e0b541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ad6319d7347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10c3742c142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28d286cae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058e0a60e4f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e39bbe463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672eb35a6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0ec3126a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THON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THON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THON STIFTELSEN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THON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THON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THON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3 523 795 904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3 479 123 668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3 573 706 139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29 116 330 724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29 251 016 029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THON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olavthonstiftelsen@olavthon.no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olavthonstiftelsen.no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912 868 761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THON STIFTELSEN</a:t>
            </a:r>
          </a:p>
        </p:txBody>
      </p:sp>
    </p:spTree>
  </p:cSld>
  <p:clrMapOvr>
    <a:masterClrMapping xmlns:a="http://schemas.openxmlformats.org/drawingml/2006/main"/>
  </p:clrMapOvr>
</p:sld>
</file>