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4a6bc541d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02762a3294751"/>
  </p:sldMasterIdLst>
  <p:sldIdLst>
    <p:sldId xmlns:r="http://schemas.openxmlformats.org/officeDocument/2006/relationships" id="256" r:id="R5b6145f7a63a4481"/>
    <p:sldId xmlns:r="http://schemas.openxmlformats.org/officeDocument/2006/relationships" id="257" r:id="R32e3f8a0a28249fa"/>
    <p:sldId xmlns:r="http://schemas.openxmlformats.org/officeDocument/2006/relationships" id="258" r:id="R35e18ec9ec7b42c7"/>
    <p:sldId xmlns:r="http://schemas.openxmlformats.org/officeDocument/2006/relationships" id="259" r:id="R8740b5cc1f6d4bed"/>
    <p:sldId xmlns:r="http://schemas.openxmlformats.org/officeDocument/2006/relationships" id="260" r:id="R34f25f97b6744dbd"/>
    <p:sldId xmlns:r="http://schemas.openxmlformats.org/officeDocument/2006/relationships" id="261" r:id="Rb66bfcc3dec742c1"/>
    <p:sldId xmlns:r="http://schemas.openxmlformats.org/officeDocument/2006/relationships" id="262" r:id="R0886d8c64855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02762a3294751" /><Relationship Type="http://schemas.openxmlformats.org/officeDocument/2006/relationships/slide" Target="/ppt/slides/slide1.xml" Id="R5b6145f7a63a4481" /><Relationship Type="http://schemas.openxmlformats.org/officeDocument/2006/relationships/slide" Target="/ppt/slides/slide2.xml" Id="R32e3f8a0a28249fa" /><Relationship Type="http://schemas.openxmlformats.org/officeDocument/2006/relationships/slide" Target="/ppt/slides/slide3.xml" Id="R35e18ec9ec7b42c7" /><Relationship Type="http://schemas.openxmlformats.org/officeDocument/2006/relationships/slide" Target="/ppt/slides/slide4.xml" Id="R8740b5cc1f6d4bed" /><Relationship Type="http://schemas.openxmlformats.org/officeDocument/2006/relationships/slide" Target="/ppt/slides/slide5.xml" Id="R34f25f97b6744dbd" /><Relationship Type="http://schemas.openxmlformats.org/officeDocument/2006/relationships/slide" Target="/ppt/slides/slide6.xml" Id="Rb66bfcc3dec742c1" /><Relationship Type="http://schemas.openxmlformats.org/officeDocument/2006/relationships/slide" Target="/ppt/slides/slide7.xml" Id="R0886d8c64855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9317e8f06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1b84fa7b4cad" /><Relationship Type="http://schemas.openxmlformats.org/officeDocument/2006/relationships/theme" Target="/ppt/slideMasters/theme/theme1.xml" Id="R049d4d92953b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a1b84fa7b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caf29e41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7599bb02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5a22be59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804558f5a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2df7924b4b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a3b4ada9b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958be8e02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CRESCERE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CRESCERE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6 086 354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27 263 297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912 888 347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CRESCERE INVEST AS</a:t>
            </a:r>
          </a:p>
        </p:txBody>
      </p:sp>
    </p:spTree>
  </p:cSld>
  <p:clrMapOvr>
    <a:masterClrMapping xmlns:a="http://schemas.openxmlformats.org/drawingml/2006/main"/>
  </p:clrMapOvr>
</p:sld>
</file>