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030526d0c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dfb6b91eb44f2e"/>
  </p:sldMasterIdLst>
  <p:sldIdLst>
    <p:sldId xmlns:r="http://schemas.openxmlformats.org/officeDocument/2006/relationships" id="256" r:id="R9708f34b5077459a"/>
    <p:sldId xmlns:r="http://schemas.openxmlformats.org/officeDocument/2006/relationships" id="257" r:id="R8e085e92437f4423"/>
    <p:sldId xmlns:r="http://schemas.openxmlformats.org/officeDocument/2006/relationships" id="258" r:id="Rfb8881c1fa364db1"/>
    <p:sldId xmlns:r="http://schemas.openxmlformats.org/officeDocument/2006/relationships" id="259" r:id="R3b84015e44d740a4"/>
    <p:sldId xmlns:r="http://schemas.openxmlformats.org/officeDocument/2006/relationships" id="260" r:id="R0bb2dd38bb234d8d"/>
    <p:sldId xmlns:r="http://schemas.openxmlformats.org/officeDocument/2006/relationships" id="261" r:id="Rfbd2103652d04623"/>
    <p:sldId xmlns:r="http://schemas.openxmlformats.org/officeDocument/2006/relationships" id="262" r:id="Rf84dbabb598745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fb6b91eb44f2e" /><Relationship Type="http://schemas.openxmlformats.org/officeDocument/2006/relationships/slide" Target="/ppt/slides/slide1.xml" Id="R9708f34b5077459a" /><Relationship Type="http://schemas.openxmlformats.org/officeDocument/2006/relationships/slide" Target="/ppt/slides/slide2.xml" Id="R8e085e92437f4423" /><Relationship Type="http://schemas.openxmlformats.org/officeDocument/2006/relationships/slide" Target="/ppt/slides/slide3.xml" Id="Rfb8881c1fa364db1" /><Relationship Type="http://schemas.openxmlformats.org/officeDocument/2006/relationships/slide" Target="/ppt/slides/slide4.xml" Id="R3b84015e44d740a4" /><Relationship Type="http://schemas.openxmlformats.org/officeDocument/2006/relationships/slide" Target="/ppt/slides/slide5.xml" Id="R0bb2dd38bb234d8d" /><Relationship Type="http://schemas.openxmlformats.org/officeDocument/2006/relationships/slide" Target="/ppt/slides/slide6.xml" Id="Rfbd2103652d04623" /><Relationship Type="http://schemas.openxmlformats.org/officeDocument/2006/relationships/slide" Target="/ppt/slides/slide7.xml" Id="Rf84dbabb598745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984e6979041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84a7974ab47a7" /><Relationship Type="http://schemas.openxmlformats.org/officeDocument/2006/relationships/theme" Target="/ppt/slideMasters/theme/theme1.xml" Id="Rdadb2052549d4d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84a7974ab47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4b39069724a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c3173d8e7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f849e7f7242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87a39d2c747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356b0a2fa47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cdfe587824d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a13733fb3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ZICO HARSTAD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ZICO HARSTAD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131 723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2 754 737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2 773 970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MIKAL KULSENG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Åsmyrveien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912 889 505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ZICO HARSTAD AS</a:t>
            </a:r>
          </a:p>
        </p:txBody>
      </p:sp>
    </p:spTree>
  </p:cSld>
  <p:clrMapOvr>
    <a:masterClrMapping xmlns:a="http://schemas.openxmlformats.org/drawingml/2006/main"/>
  </p:clrMapOvr>
</p:sld>
</file>