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41b4f0220e41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ecf11a36774b3d"/>
  </p:sldMasterIdLst>
  <p:sldIdLst>
    <p:sldId xmlns:r="http://schemas.openxmlformats.org/officeDocument/2006/relationships" id="256" r:id="R86a9f3b837974d9b"/>
    <p:sldId xmlns:r="http://schemas.openxmlformats.org/officeDocument/2006/relationships" id="257" r:id="Rf3e6085958184816"/>
    <p:sldId xmlns:r="http://schemas.openxmlformats.org/officeDocument/2006/relationships" id="258" r:id="R1d18190171d649af"/>
    <p:sldId xmlns:r="http://schemas.openxmlformats.org/officeDocument/2006/relationships" id="259" r:id="Rb77d0abfa93d4ece"/>
    <p:sldId xmlns:r="http://schemas.openxmlformats.org/officeDocument/2006/relationships" id="260" r:id="R47666b4dc7bf4679"/>
    <p:sldId xmlns:r="http://schemas.openxmlformats.org/officeDocument/2006/relationships" id="261" r:id="Re6d06c8734ad462d"/>
    <p:sldId xmlns:r="http://schemas.openxmlformats.org/officeDocument/2006/relationships" id="262" r:id="R51eb465b29de4c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ecf11a36774b3d" /><Relationship Type="http://schemas.openxmlformats.org/officeDocument/2006/relationships/slide" Target="/ppt/slides/slide1.xml" Id="R86a9f3b837974d9b" /><Relationship Type="http://schemas.openxmlformats.org/officeDocument/2006/relationships/slide" Target="/ppt/slides/slide2.xml" Id="Rf3e6085958184816" /><Relationship Type="http://schemas.openxmlformats.org/officeDocument/2006/relationships/slide" Target="/ppt/slides/slide3.xml" Id="R1d18190171d649af" /><Relationship Type="http://schemas.openxmlformats.org/officeDocument/2006/relationships/slide" Target="/ppt/slides/slide4.xml" Id="Rb77d0abfa93d4ece" /><Relationship Type="http://schemas.openxmlformats.org/officeDocument/2006/relationships/slide" Target="/ppt/slides/slide5.xml" Id="R47666b4dc7bf4679" /><Relationship Type="http://schemas.openxmlformats.org/officeDocument/2006/relationships/slide" Target="/ppt/slides/slide6.xml" Id="Re6d06c8734ad462d" /><Relationship Type="http://schemas.openxmlformats.org/officeDocument/2006/relationships/slide" Target="/ppt/slides/slide7.xml" Id="R51eb465b29de4c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174c09c8b54f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f6f3df59047eb" /><Relationship Type="http://schemas.openxmlformats.org/officeDocument/2006/relationships/theme" Target="/ppt/slideMasters/theme/theme1.xml" Id="Rfff2008c616a40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af6f3df59047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b1b9cdedc46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7f568a15544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045ef6fd14b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e094a7d1949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2c50933664c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d0253512f46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b30dc5dd74c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HENRIK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HOLDING AS ble etablert [år] og holder til i Vanvikan.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1 308 213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5 380 888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5 418 308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JØNVIK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Tæveveien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7125 Vanvikan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henrik@systemrevisjon.as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912 889 726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