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e9fa1add5040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9b6c09e9e042cf"/>
  </p:sldMasterIdLst>
  <p:sldIdLst>
    <p:sldId xmlns:r="http://schemas.openxmlformats.org/officeDocument/2006/relationships" id="256" r:id="Rabaf52789b4c4f5c"/>
    <p:sldId xmlns:r="http://schemas.openxmlformats.org/officeDocument/2006/relationships" id="257" r:id="R595b7a0f85ad41b9"/>
    <p:sldId xmlns:r="http://schemas.openxmlformats.org/officeDocument/2006/relationships" id="258" r:id="Rfd9ef1a3a4a04a7f"/>
    <p:sldId xmlns:r="http://schemas.openxmlformats.org/officeDocument/2006/relationships" id="259" r:id="R36beea5065cf4401"/>
    <p:sldId xmlns:r="http://schemas.openxmlformats.org/officeDocument/2006/relationships" id="260" r:id="R800a6cdcd8534bd9"/>
    <p:sldId xmlns:r="http://schemas.openxmlformats.org/officeDocument/2006/relationships" id="261" r:id="Ra5821b1df7d94233"/>
    <p:sldId xmlns:r="http://schemas.openxmlformats.org/officeDocument/2006/relationships" id="262" r:id="Rb2776eb580514e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9b6c09e9e042cf" /><Relationship Type="http://schemas.openxmlformats.org/officeDocument/2006/relationships/slide" Target="/ppt/slides/slide1.xml" Id="Rabaf52789b4c4f5c" /><Relationship Type="http://schemas.openxmlformats.org/officeDocument/2006/relationships/slide" Target="/ppt/slides/slide2.xml" Id="R595b7a0f85ad41b9" /><Relationship Type="http://schemas.openxmlformats.org/officeDocument/2006/relationships/slide" Target="/ppt/slides/slide3.xml" Id="Rfd9ef1a3a4a04a7f" /><Relationship Type="http://schemas.openxmlformats.org/officeDocument/2006/relationships/slide" Target="/ppt/slides/slide4.xml" Id="R36beea5065cf4401" /><Relationship Type="http://schemas.openxmlformats.org/officeDocument/2006/relationships/slide" Target="/ppt/slides/slide5.xml" Id="R800a6cdcd8534bd9" /><Relationship Type="http://schemas.openxmlformats.org/officeDocument/2006/relationships/slide" Target="/ppt/slides/slide6.xml" Id="Ra5821b1df7d94233" /><Relationship Type="http://schemas.openxmlformats.org/officeDocument/2006/relationships/slide" Target="/ppt/slides/slide7.xml" Id="Rb2776eb580514e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951ea673c942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8364e47b54fed" /><Relationship Type="http://schemas.openxmlformats.org/officeDocument/2006/relationships/theme" Target="/ppt/slideMasters/theme/theme1.xml" Id="R760b8f6e1b8d46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58364e47b54f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92da9c7c246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9fc3176e047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a4e021df244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8ce55db284b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fd006356e4e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2a2cf4b0641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be8e7aba148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PLUSS+VERDIER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PLUSS+VERDIER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PLUSS+VERDIER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PLUSS+VERDIER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PLUSS+VERDIER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PLUSS+VERDIER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237 341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1 266 140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3 309 752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PLUSS+VERDIER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 LUNDE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PLUSS+VERDIER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Høyåsvegen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gisle@plusskon.no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912 900 169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PLUSS+VERDIER AS</a:t>
            </a:r>
          </a:p>
        </p:txBody>
      </p:sp>
    </p:spTree>
  </p:cSld>
  <p:clrMapOvr>
    <a:masterClrMapping xmlns:a="http://schemas.openxmlformats.org/drawingml/2006/main"/>
  </p:clrMapOvr>
</p:sld>
</file>