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598c8000334b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48496381ab4fe8"/>
  </p:sldMasterIdLst>
  <p:sldIdLst>
    <p:sldId xmlns:r="http://schemas.openxmlformats.org/officeDocument/2006/relationships" id="256" r:id="R45b4a50bcfa04947"/>
    <p:sldId xmlns:r="http://schemas.openxmlformats.org/officeDocument/2006/relationships" id="257" r:id="Rf811d61a902a4eec"/>
    <p:sldId xmlns:r="http://schemas.openxmlformats.org/officeDocument/2006/relationships" id="258" r:id="Rf1789646cc3f4a8d"/>
    <p:sldId xmlns:r="http://schemas.openxmlformats.org/officeDocument/2006/relationships" id="259" r:id="Rd93f54ff97894d7e"/>
    <p:sldId xmlns:r="http://schemas.openxmlformats.org/officeDocument/2006/relationships" id="260" r:id="R88cbc072869c4191"/>
    <p:sldId xmlns:r="http://schemas.openxmlformats.org/officeDocument/2006/relationships" id="261" r:id="R23bdb529e37d4157"/>
    <p:sldId xmlns:r="http://schemas.openxmlformats.org/officeDocument/2006/relationships" id="262" r:id="Re5f503fa5c8547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8496381ab4fe8" /><Relationship Type="http://schemas.openxmlformats.org/officeDocument/2006/relationships/slide" Target="/ppt/slides/slide1.xml" Id="R45b4a50bcfa04947" /><Relationship Type="http://schemas.openxmlformats.org/officeDocument/2006/relationships/slide" Target="/ppt/slides/slide2.xml" Id="Rf811d61a902a4eec" /><Relationship Type="http://schemas.openxmlformats.org/officeDocument/2006/relationships/slide" Target="/ppt/slides/slide3.xml" Id="Rf1789646cc3f4a8d" /><Relationship Type="http://schemas.openxmlformats.org/officeDocument/2006/relationships/slide" Target="/ppt/slides/slide4.xml" Id="Rd93f54ff97894d7e" /><Relationship Type="http://schemas.openxmlformats.org/officeDocument/2006/relationships/slide" Target="/ppt/slides/slide5.xml" Id="R88cbc072869c4191" /><Relationship Type="http://schemas.openxmlformats.org/officeDocument/2006/relationships/slide" Target="/ppt/slides/slide6.xml" Id="R23bdb529e37d4157" /><Relationship Type="http://schemas.openxmlformats.org/officeDocument/2006/relationships/slide" Target="/ppt/slides/slide7.xml" Id="Re5f503fa5c8547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5899d225d41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e03a455604d53" /><Relationship Type="http://schemas.openxmlformats.org/officeDocument/2006/relationships/theme" Target="/ppt/slideMasters/theme/theme1.xml" Id="R6c2d778bf4984f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de03a455604d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a08934f974e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7984736a446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96759f0084c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d4ef9c9d041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35a1f78e442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2126391b54b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d80793d3547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BEDRIFTSKONTAKT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BEDRIFTSKONTAKT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BEDRIFTSKONTAKT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BEDRIFTSKONTAKT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BEDRIFTSKONTAKT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BEDRIFTSKONTAKT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228 690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−458 054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1 603 768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1 611 824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BEDRIFTSKONTAKT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GABRIEL TUVERUD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BEDRIFTSKONTAKT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Trygve Tuverud, Askerveien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912 966 208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BEDRIFTSKONTAKT</a:t>
            </a:r>
          </a:p>
        </p:txBody>
      </p:sp>
    </p:spTree>
  </p:cSld>
  <p:clrMapOvr>
    <a:masterClrMapping xmlns:a="http://schemas.openxmlformats.org/drawingml/2006/main"/>
  </p:clrMapOvr>
</p:sld>
</file>