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c4411c3ae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cc2e95c38450f"/>
  </p:sldMasterIdLst>
  <p:sldIdLst>
    <p:sldId xmlns:r="http://schemas.openxmlformats.org/officeDocument/2006/relationships" id="256" r:id="Rd629968525ad4c3f"/>
    <p:sldId xmlns:r="http://schemas.openxmlformats.org/officeDocument/2006/relationships" id="257" r:id="R6379b31fdffb4593"/>
    <p:sldId xmlns:r="http://schemas.openxmlformats.org/officeDocument/2006/relationships" id="258" r:id="R296e38e18e8a4ba1"/>
    <p:sldId xmlns:r="http://schemas.openxmlformats.org/officeDocument/2006/relationships" id="259" r:id="Ra72cd1ce2fbd45fc"/>
    <p:sldId xmlns:r="http://schemas.openxmlformats.org/officeDocument/2006/relationships" id="260" r:id="R2bc264f74adb4310"/>
    <p:sldId xmlns:r="http://schemas.openxmlformats.org/officeDocument/2006/relationships" id="261" r:id="R04a0df4e50c44e7f"/>
    <p:sldId xmlns:r="http://schemas.openxmlformats.org/officeDocument/2006/relationships" id="262" r:id="R41d0550c5b11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cc2e95c38450f" /><Relationship Type="http://schemas.openxmlformats.org/officeDocument/2006/relationships/slide" Target="/ppt/slides/slide1.xml" Id="Rd629968525ad4c3f" /><Relationship Type="http://schemas.openxmlformats.org/officeDocument/2006/relationships/slide" Target="/ppt/slides/slide2.xml" Id="R6379b31fdffb4593" /><Relationship Type="http://schemas.openxmlformats.org/officeDocument/2006/relationships/slide" Target="/ppt/slides/slide3.xml" Id="R296e38e18e8a4ba1" /><Relationship Type="http://schemas.openxmlformats.org/officeDocument/2006/relationships/slide" Target="/ppt/slides/slide4.xml" Id="Ra72cd1ce2fbd45fc" /><Relationship Type="http://schemas.openxmlformats.org/officeDocument/2006/relationships/slide" Target="/ppt/slides/slide5.xml" Id="R2bc264f74adb4310" /><Relationship Type="http://schemas.openxmlformats.org/officeDocument/2006/relationships/slide" Target="/ppt/slides/slide6.xml" Id="R04a0df4e50c44e7f" /><Relationship Type="http://schemas.openxmlformats.org/officeDocument/2006/relationships/slide" Target="/ppt/slides/slide7.xml" Id="R41d0550c5b11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307205a43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73406728545d6" /><Relationship Type="http://schemas.openxmlformats.org/officeDocument/2006/relationships/theme" Target="/ppt/slideMasters/theme/theme1.xml" Id="R4646467865cc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734067285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babb3c1b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0e6a567e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0e2a8e76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39068afd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203fc63e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9770faf3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1eb439684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