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aa0cbdb5c142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b5010cee854ca3"/>
  </p:sldMasterIdLst>
  <p:sldIdLst>
    <p:sldId xmlns:r="http://schemas.openxmlformats.org/officeDocument/2006/relationships" id="256" r:id="R2e258647be82436c"/>
    <p:sldId xmlns:r="http://schemas.openxmlformats.org/officeDocument/2006/relationships" id="257" r:id="R31bd30f7590b47f5"/>
    <p:sldId xmlns:r="http://schemas.openxmlformats.org/officeDocument/2006/relationships" id="258" r:id="R7005e25648344c44"/>
    <p:sldId xmlns:r="http://schemas.openxmlformats.org/officeDocument/2006/relationships" id="259" r:id="R57788555b4234cf2"/>
    <p:sldId xmlns:r="http://schemas.openxmlformats.org/officeDocument/2006/relationships" id="260" r:id="R07123bb4791b42a6"/>
    <p:sldId xmlns:r="http://schemas.openxmlformats.org/officeDocument/2006/relationships" id="261" r:id="R0cad390b774c49ba"/>
    <p:sldId xmlns:r="http://schemas.openxmlformats.org/officeDocument/2006/relationships" id="262" r:id="R8f450da3e1d54f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5010cee854ca3" /><Relationship Type="http://schemas.openxmlformats.org/officeDocument/2006/relationships/slide" Target="/ppt/slides/slide1.xml" Id="R2e258647be82436c" /><Relationship Type="http://schemas.openxmlformats.org/officeDocument/2006/relationships/slide" Target="/ppt/slides/slide2.xml" Id="R31bd30f7590b47f5" /><Relationship Type="http://schemas.openxmlformats.org/officeDocument/2006/relationships/slide" Target="/ppt/slides/slide3.xml" Id="R7005e25648344c44" /><Relationship Type="http://schemas.openxmlformats.org/officeDocument/2006/relationships/slide" Target="/ppt/slides/slide4.xml" Id="R57788555b4234cf2" /><Relationship Type="http://schemas.openxmlformats.org/officeDocument/2006/relationships/slide" Target="/ppt/slides/slide5.xml" Id="R07123bb4791b42a6" /><Relationship Type="http://schemas.openxmlformats.org/officeDocument/2006/relationships/slide" Target="/ppt/slides/slide6.xml" Id="R0cad390b774c49ba" /><Relationship Type="http://schemas.openxmlformats.org/officeDocument/2006/relationships/slide" Target="/ppt/slides/slide7.xml" Id="R8f450da3e1d54f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ea0aabd9f4b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823327a1448e7" /><Relationship Type="http://schemas.openxmlformats.org/officeDocument/2006/relationships/theme" Target="/ppt/slideMasters/theme/theme1.xml" Id="R87846843465c4b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5823327a1448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daa527c914f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73e1645de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ea933c2a847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4520c48944c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decf8ee88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675e294b84c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ef5907d37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SØR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65 731 537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10 017 448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8 091 904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35 545 325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LINE GUSTAVSEN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RAGNHILD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 Halvards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20 32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martin.hagen@amesto.no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www.amestoaccounthouse.no/regnskapsforer/sor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912 976 904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