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232e23a8704b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542d88c3b946e3"/>
  </p:sldMasterIdLst>
  <p:sldIdLst>
    <p:sldId xmlns:r="http://schemas.openxmlformats.org/officeDocument/2006/relationships" id="256" r:id="Rf6e7f8991c2b4011"/>
    <p:sldId xmlns:r="http://schemas.openxmlformats.org/officeDocument/2006/relationships" id="257" r:id="R4c670e8a4cf64db8"/>
    <p:sldId xmlns:r="http://schemas.openxmlformats.org/officeDocument/2006/relationships" id="258" r:id="Re2143a51f2384d29"/>
    <p:sldId xmlns:r="http://schemas.openxmlformats.org/officeDocument/2006/relationships" id="259" r:id="R6ad5f5b59be742e0"/>
    <p:sldId xmlns:r="http://schemas.openxmlformats.org/officeDocument/2006/relationships" id="260" r:id="Rd1abf584fc7e4e01"/>
    <p:sldId xmlns:r="http://schemas.openxmlformats.org/officeDocument/2006/relationships" id="261" r:id="Ra215d7c1256642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542d88c3b946e3" /><Relationship Type="http://schemas.openxmlformats.org/officeDocument/2006/relationships/slide" Target="/ppt/slides/slide1.xml" Id="Rf6e7f8991c2b4011" /><Relationship Type="http://schemas.openxmlformats.org/officeDocument/2006/relationships/slide" Target="/ppt/slides/slide2.xml" Id="R4c670e8a4cf64db8" /><Relationship Type="http://schemas.openxmlformats.org/officeDocument/2006/relationships/slide" Target="/ppt/slides/slide3.xml" Id="Re2143a51f2384d29" /><Relationship Type="http://schemas.openxmlformats.org/officeDocument/2006/relationships/slide" Target="/ppt/slides/slide4.xml" Id="R6ad5f5b59be742e0" /><Relationship Type="http://schemas.openxmlformats.org/officeDocument/2006/relationships/slide" Target="/ppt/slides/slide5.xml" Id="Rd1abf584fc7e4e01" /><Relationship Type="http://schemas.openxmlformats.org/officeDocument/2006/relationships/slide" Target="/ppt/slides/slide6.xml" Id="Ra215d7c1256642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3ad28b828646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982c8aa204933" /><Relationship Type="http://schemas.openxmlformats.org/officeDocument/2006/relationships/theme" Target="/ppt/slideMasters/theme/theme1.xml" Id="R72c997f5349a47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c982c8aa2049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d2264564141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a6a52aca147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fa26ebf5741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5d5df55bf4a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00e9c4d8e49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3b2323f9f48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DAMPING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1 825 900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−217 421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−236 370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272 045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463 601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912 995 607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DAMPING AS</a:t>
            </a:r>
          </a:p>
        </p:txBody>
      </p:sp>
    </p:spTree>
  </p:cSld>
  <p:clrMapOvr>
    <a:masterClrMapping xmlns:a="http://schemas.openxmlformats.org/drawingml/2006/main"/>
  </p:clrMapOvr>
</p:sld>
</file>