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a07574007941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ac30cad0364579"/>
  </p:sldMasterIdLst>
  <p:sldIdLst>
    <p:sldId xmlns:r="http://schemas.openxmlformats.org/officeDocument/2006/relationships" id="256" r:id="Rddff7ceb18094487"/>
    <p:sldId xmlns:r="http://schemas.openxmlformats.org/officeDocument/2006/relationships" id="257" r:id="R02a4fcc606c94daf"/>
    <p:sldId xmlns:r="http://schemas.openxmlformats.org/officeDocument/2006/relationships" id="258" r:id="R3f1f1218f0404fee"/>
    <p:sldId xmlns:r="http://schemas.openxmlformats.org/officeDocument/2006/relationships" id="259" r:id="Rfb9e640a3e9a403a"/>
    <p:sldId xmlns:r="http://schemas.openxmlformats.org/officeDocument/2006/relationships" id="260" r:id="Re8a9fdf1c79349f0"/>
    <p:sldId xmlns:r="http://schemas.openxmlformats.org/officeDocument/2006/relationships" id="261" r:id="R3ef72c1975694f0b"/>
    <p:sldId xmlns:r="http://schemas.openxmlformats.org/officeDocument/2006/relationships" id="262" r:id="Rf4a6cb19f1d944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c30cad0364579" /><Relationship Type="http://schemas.openxmlformats.org/officeDocument/2006/relationships/slide" Target="/ppt/slides/slide1.xml" Id="Rddff7ceb18094487" /><Relationship Type="http://schemas.openxmlformats.org/officeDocument/2006/relationships/slide" Target="/ppt/slides/slide2.xml" Id="R02a4fcc606c94daf" /><Relationship Type="http://schemas.openxmlformats.org/officeDocument/2006/relationships/slide" Target="/ppt/slides/slide3.xml" Id="R3f1f1218f0404fee" /><Relationship Type="http://schemas.openxmlformats.org/officeDocument/2006/relationships/slide" Target="/ppt/slides/slide4.xml" Id="Rfb9e640a3e9a403a" /><Relationship Type="http://schemas.openxmlformats.org/officeDocument/2006/relationships/slide" Target="/ppt/slides/slide5.xml" Id="Re8a9fdf1c79349f0" /><Relationship Type="http://schemas.openxmlformats.org/officeDocument/2006/relationships/slide" Target="/ppt/slides/slide6.xml" Id="R3ef72c1975694f0b" /><Relationship Type="http://schemas.openxmlformats.org/officeDocument/2006/relationships/slide" Target="/ppt/slides/slide7.xml" Id="Rf4a6cb19f1d944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dc84a9e544d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b01ecef5143ce" /><Relationship Type="http://schemas.openxmlformats.org/officeDocument/2006/relationships/theme" Target="/ppt/slideMasters/theme/theme1.xml" Id="R796230b1c2aa4d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6b01ecef5143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8d26ae0f842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89718c5c14a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02e82260349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ec3a20de04b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bec0c904e44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a4cb7925d4f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1954dfda34f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MVK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MVK CAPITAL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212 321 000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2 640 635 000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2 652 834 000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KRISTOFFER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VIKTORIA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MAGNUS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 Gaard, Lade alle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913 001 877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