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53314dc00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5cd4af9de4cc7"/>
  </p:sldMasterIdLst>
  <p:sldIdLst>
    <p:sldId xmlns:r="http://schemas.openxmlformats.org/officeDocument/2006/relationships" id="256" r:id="Raa2a871286574871"/>
    <p:sldId xmlns:r="http://schemas.openxmlformats.org/officeDocument/2006/relationships" id="257" r:id="Ra5b53add4843470c"/>
    <p:sldId xmlns:r="http://schemas.openxmlformats.org/officeDocument/2006/relationships" id="258" r:id="R20c5327a95f940a6"/>
    <p:sldId xmlns:r="http://schemas.openxmlformats.org/officeDocument/2006/relationships" id="259" r:id="Rb1af72204c234ae6"/>
    <p:sldId xmlns:r="http://schemas.openxmlformats.org/officeDocument/2006/relationships" id="260" r:id="Rd130d0abb35745da"/>
    <p:sldId xmlns:r="http://schemas.openxmlformats.org/officeDocument/2006/relationships" id="261" r:id="R6c313f21fa64424a"/>
    <p:sldId xmlns:r="http://schemas.openxmlformats.org/officeDocument/2006/relationships" id="262" r:id="Ra40d6c9f6d3e49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5cd4af9de4cc7" /><Relationship Type="http://schemas.openxmlformats.org/officeDocument/2006/relationships/slide" Target="/ppt/slides/slide1.xml" Id="Raa2a871286574871" /><Relationship Type="http://schemas.openxmlformats.org/officeDocument/2006/relationships/slide" Target="/ppt/slides/slide2.xml" Id="Ra5b53add4843470c" /><Relationship Type="http://schemas.openxmlformats.org/officeDocument/2006/relationships/slide" Target="/ppt/slides/slide3.xml" Id="R20c5327a95f940a6" /><Relationship Type="http://schemas.openxmlformats.org/officeDocument/2006/relationships/slide" Target="/ppt/slides/slide4.xml" Id="Rb1af72204c234ae6" /><Relationship Type="http://schemas.openxmlformats.org/officeDocument/2006/relationships/slide" Target="/ppt/slides/slide5.xml" Id="Rd130d0abb35745da" /><Relationship Type="http://schemas.openxmlformats.org/officeDocument/2006/relationships/slide" Target="/ppt/slides/slide6.xml" Id="R6c313f21fa64424a" /><Relationship Type="http://schemas.openxmlformats.org/officeDocument/2006/relationships/slide" Target="/ppt/slides/slide7.xml" Id="Ra40d6c9f6d3e49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39518ab2c42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3ad341bb04272" /><Relationship Type="http://schemas.openxmlformats.org/officeDocument/2006/relationships/theme" Target="/ppt/slideMasters/theme/theme1.xml" Id="Rd3aa16ca7ef1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43ad341bb042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0cb9e2da0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30c04ff8943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bb99f1bba48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8e3bb04814a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72899d26c4b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e1f5c74c4c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ab2ad3f6246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323 000 000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 –  32,7 %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KOMMUNE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KOMMUNALE PENSJONSKASSE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TUSSA KRAFT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Plutovegen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913 004 043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AS</a:t>
            </a:r>
          </a:p>
        </p:txBody>
      </p:sp>
    </p:spTree>
  </p:cSld>
  <p:clrMapOvr>
    <a:masterClrMapping xmlns:a="http://schemas.openxmlformats.org/drawingml/2006/main"/>
  </p:clrMapOvr>
</p:sld>
</file>