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1c75a2a4e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bc965644547d9"/>
  </p:sldMasterIdLst>
  <p:sldIdLst>
    <p:sldId xmlns:r="http://schemas.openxmlformats.org/officeDocument/2006/relationships" id="256" r:id="R03161e16a4e64240"/>
    <p:sldId xmlns:r="http://schemas.openxmlformats.org/officeDocument/2006/relationships" id="257" r:id="Rddceec65fded48aa"/>
    <p:sldId xmlns:r="http://schemas.openxmlformats.org/officeDocument/2006/relationships" id="258" r:id="R8541270c6afc43d5"/>
    <p:sldId xmlns:r="http://schemas.openxmlformats.org/officeDocument/2006/relationships" id="259" r:id="R892d7609f3d44032"/>
    <p:sldId xmlns:r="http://schemas.openxmlformats.org/officeDocument/2006/relationships" id="260" r:id="R9b80dfa6233d4d72"/>
    <p:sldId xmlns:r="http://schemas.openxmlformats.org/officeDocument/2006/relationships" id="261" r:id="Rc582b44c335f404e"/>
    <p:sldId xmlns:r="http://schemas.openxmlformats.org/officeDocument/2006/relationships" id="262" r:id="R355c146361f4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bc965644547d9" /><Relationship Type="http://schemas.openxmlformats.org/officeDocument/2006/relationships/slide" Target="/ppt/slides/slide1.xml" Id="R03161e16a4e64240" /><Relationship Type="http://schemas.openxmlformats.org/officeDocument/2006/relationships/slide" Target="/ppt/slides/slide2.xml" Id="Rddceec65fded48aa" /><Relationship Type="http://schemas.openxmlformats.org/officeDocument/2006/relationships/slide" Target="/ppt/slides/slide3.xml" Id="R8541270c6afc43d5" /><Relationship Type="http://schemas.openxmlformats.org/officeDocument/2006/relationships/slide" Target="/ppt/slides/slide4.xml" Id="R892d7609f3d44032" /><Relationship Type="http://schemas.openxmlformats.org/officeDocument/2006/relationships/slide" Target="/ppt/slides/slide5.xml" Id="R9b80dfa6233d4d72" /><Relationship Type="http://schemas.openxmlformats.org/officeDocument/2006/relationships/slide" Target="/ppt/slides/slide6.xml" Id="Rc582b44c335f404e" /><Relationship Type="http://schemas.openxmlformats.org/officeDocument/2006/relationships/slide" Target="/ppt/slides/slide7.xml" Id="R355c146361f4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9d29b9975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650f39f649a5" /><Relationship Type="http://schemas.openxmlformats.org/officeDocument/2006/relationships/theme" Target="/ppt/slideMasters/theme/theme1.xml" Id="Radbcb4684351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a650f39f6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16c59c27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da71b268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87d8611c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b7b53b89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acda7058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b6283ba3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3d79126b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28 570 943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vidar@patogen.no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