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cd2d53f9f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7a7edcc31485b"/>
  </p:sldMasterIdLst>
  <p:sldIdLst>
    <p:sldId xmlns:r="http://schemas.openxmlformats.org/officeDocument/2006/relationships" id="256" r:id="R67f20569d73a4141"/>
    <p:sldId xmlns:r="http://schemas.openxmlformats.org/officeDocument/2006/relationships" id="257" r:id="R2bf197f1e111454a"/>
    <p:sldId xmlns:r="http://schemas.openxmlformats.org/officeDocument/2006/relationships" id="258" r:id="R5cc905a4552e4772"/>
    <p:sldId xmlns:r="http://schemas.openxmlformats.org/officeDocument/2006/relationships" id="259" r:id="Ra56e95e6eb9741f0"/>
    <p:sldId xmlns:r="http://schemas.openxmlformats.org/officeDocument/2006/relationships" id="260" r:id="Rb5fb3957970742b8"/>
    <p:sldId xmlns:r="http://schemas.openxmlformats.org/officeDocument/2006/relationships" id="261" r:id="R9f56f47cd40b4df3"/>
    <p:sldId xmlns:r="http://schemas.openxmlformats.org/officeDocument/2006/relationships" id="262" r:id="R9c34856bcbc8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7a7edcc31485b" /><Relationship Type="http://schemas.openxmlformats.org/officeDocument/2006/relationships/slide" Target="/ppt/slides/slide1.xml" Id="R67f20569d73a4141" /><Relationship Type="http://schemas.openxmlformats.org/officeDocument/2006/relationships/slide" Target="/ppt/slides/slide2.xml" Id="R2bf197f1e111454a" /><Relationship Type="http://schemas.openxmlformats.org/officeDocument/2006/relationships/slide" Target="/ppt/slides/slide3.xml" Id="R5cc905a4552e4772" /><Relationship Type="http://schemas.openxmlformats.org/officeDocument/2006/relationships/slide" Target="/ppt/slides/slide4.xml" Id="Ra56e95e6eb9741f0" /><Relationship Type="http://schemas.openxmlformats.org/officeDocument/2006/relationships/slide" Target="/ppt/slides/slide5.xml" Id="Rb5fb3957970742b8" /><Relationship Type="http://schemas.openxmlformats.org/officeDocument/2006/relationships/slide" Target="/ppt/slides/slide6.xml" Id="R9f56f47cd40b4df3" /><Relationship Type="http://schemas.openxmlformats.org/officeDocument/2006/relationships/slide" Target="/ppt/slides/slide7.xml" Id="R9c34856bcbc8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896a2f1e4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df96011d4086" /><Relationship Type="http://schemas.openxmlformats.org/officeDocument/2006/relationships/theme" Target="/ppt/slideMasters/theme/theme1.xml" Id="R30a53b7a3fee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fdf96011d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68a0f3e9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23d967381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4012f758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0557e408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ffb2413da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206e972d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ae297cfc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