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40551159d947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179d1798274c96"/>
  </p:sldMasterIdLst>
  <p:sldIdLst>
    <p:sldId xmlns:r="http://schemas.openxmlformats.org/officeDocument/2006/relationships" id="256" r:id="R95d13c89bc3e402f"/>
    <p:sldId xmlns:r="http://schemas.openxmlformats.org/officeDocument/2006/relationships" id="257" r:id="R41059d65b5694786"/>
    <p:sldId xmlns:r="http://schemas.openxmlformats.org/officeDocument/2006/relationships" id="258" r:id="R6e6045450da84994"/>
    <p:sldId xmlns:r="http://schemas.openxmlformats.org/officeDocument/2006/relationships" id="259" r:id="R6b881138e4bd43a8"/>
    <p:sldId xmlns:r="http://schemas.openxmlformats.org/officeDocument/2006/relationships" id="260" r:id="Rb9eee5466e4a4a3d"/>
    <p:sldId xmlns:r="http://schemas.openxmlformats.org/officeDocument/2006/relationships" id="261" r:id="R64ea95bad3cc4495"/>
    <p:sldId xmlns:r="http://schemas.openxmlformats.org/officeDocument/2006/relationships" id="262" r:id="R67cd4caa72ac45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179d1798274c96" /><Relationship Type="http://schemas.openxmlformats.org/officeDocument/2006/relationships/slide" Target="/ppt/slides/slide1.xml" Id="R95d13c89bc3e402f" /><Relationship Type="http://schemas.openxmlformats.org/officeDocument/2006/relationships/slide" Target="/ppt/slides/slide2.xml" Id="R41059d65b5694786" /><Relationship Type="http://schemas.openxmlformats.org/officeDocument/2006/relationships/slide" Target="/ppt/slides/slide3.xml" Id="R6e6045450da84994" /><Relationship Type="http://schemas.openxmlformats.org/officeDocument/2006/relationships/slide" Target="/ppt/slides/slide4.xml" Id="R6b881138e4bd43a8" /><Relationship Type="http://schemas.openxmlformats.org/officeDocument/2006/relationships/slide" Target="/ppt/slides/slide5.xml" Id="Rb9eee5466e4a4a3d" /><Relationship Type="http://schemas.openxmlformats.org/officeDocument/2006/relationships/slide" Target="/ppt/slides/slide6.xml" Id="R64ea95bad3cc4495" /><Relationship Type="http://schemas.openxmlformats.org/officeDocument/2006/relationships/slide" Target="/ppt/slides/slide7.xml" Id="R67cd4caa72ac45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986d7345d644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9a07814254a3d" /><Relationship Type="http://schemas.openxmlformats.org/officeDocument/2006/relationships/theme" Target="/ppt/slideMasters/theme/theme1.xml" Id="R6ae559cf1b9b41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59a07814254a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8a14ca4af4e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5dc643b7142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a245dda0e47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76e7beb8747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6dce99fa24c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a3835eb4f4f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ef61b31c347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EHL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EHL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2 324 967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2 429 003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12 154 206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12 441 028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HOLMÉN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Østreheimsveien 22D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913 039 351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