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4cdc7ff8d841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9a933106024419"/>
  </p:sldMasterIdLst>
  <p:sldIdLst>
    <p:sldId xmlns:r="http://schemas.openxmlformats.org/officeDocument/2006/relationships" id="256" r:id="Ra41d0294e68e4fd1"/>
    <p:sldId xmlns:r="http://schemas.openxmlformats.org/officeDocument/2006/relationships" id="257" r:id="Rbc56408c746e48b4"/>
    <p:sldId xmlns:r="http://schemas.openxmlformats.org/officeDocument/2006/relationships" id="258" r:id="Rfa03fa1f3c5e444a"/>
    <p:sldId xmlns:r="http://schemas.openxmlformats.org/officeDocument/2006/relationships" id="259" r:id="R463048c02479416f"/>
    <p:sldId xmlns:r="http://schemas.openxmlformats.org/officeDocument/2006/relationships" id="260" r:id="R9c7d23822da64289"/>
    <p:sldId xmlns:r="http://schemas.openxmlformats.org/officeDocument/2006/relationships" id="261" r:id="R86deba52857942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9a933106024419" /><Relationship Type="http://schemas.openxmlformats.org/officeDocument/2006/relationships/slide" Target="/ppt/slides/slide1.xml" Id="Ra41d0294e68e4fd1" /><Relationship Type="http://schemas.openxmlformats.org/officeDocument/2006/relationships/slide" Target="/ppt/slides/slide2.xml" Id="Rbc56408c746e48b4" /><Relationship Type="http://schemas.openxmlformats.org/officeDocument/2006/relationships/slide" Target="/ppt/slides/slide3.xml" Id="Rfa03fa1f3c5e444a" /><Relationship Type="http://schemas.openxmlformats.org/officeDocument/2006/relationships/slide" Target="/ppt/slides/slide4.xml" Id="R463048c02479416f" /><Relationship Type="http://schemas.openxmlformats.org/officeDocument/2006/relationships/slide" Target="/ppt/slides/slide5.xml" Id="R9c7d23822da64289" /><Relationship Type="http://schemas.openxmlformats.org/officeDocument/2006/relationships/slide" Target="/ppt/slides/slide6.xml" Id="R86deba52857942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55b15b06eb47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85c46e268460a" /><Relationship Type="http://schemas.openxmlformats.org/officeDocument/2006/relationships/theme" Target="/ppt/slideMasters/theme/theme1.xml" Id="R28f2d24b46bb46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485c46e26846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12a763b054c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21df10b9747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e8640f7884a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dbb9fd1f642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56ad091384e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272c7cd5747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PENSJONSPLAN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Verkstedveien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2010 Strømmen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12 15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ses@pensjonsplan.no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913 053 508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