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fc242b092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02a3a192b449f5"/>
  </p:sldMasterIdLst>
  <p:sldIdLst>
    <p:sldId xmlns:r="http://schemas.openxmlformats.org/officeDocument/2006/relationships" id="256" r:id="Rcaf7111078884ff2"/>
    <p:sldId xmlns:r="http://schemas.openxmlformats.org/officeDocument/2006/relationships" id="257" r:id="R92242c0290f04e62"/>
    <p:sldId xmlns:r="http://schemas.openxmlformats.org/officeDocument/2006/relationships" id="258" r:id="R6b6651bf5f524b3e"/>
    <p:sldId xmlns:r="http://schemas.openxmlformats.org/officeDocument/2006/relationships" id="259" r:id="R43f49d062a48482f"/>
    <p:sldId xmlns:r="http://schemas.openxmlformats.org/officeDocument/2006/relationships" id="260" r:id="R918050c2aaeb4a02"/>
    <p:sldId xmlns:r="http://schemas.openxmlformats.org/officeDocument/2006/relationships" id="261" r:id="R85e7dfac7e6a42d8"/>
    <p:sldId xmlns:r="http://schemas.openxmlformats.org/officeDocument/2006/relationships" id="262" r:id="R39a23df8b64c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2a3a192b449f5" /><Relationship Type="http://schemas.openxmlformats.org/officeDocument/2006/relationships/slide" Target="/ppt/slides/slide1.xml" Id="Rcaf7111078884ff2" /><Relationship Type="http://schemas.openxmlformats.org/officeDocument/2006/relationships/slide" Target="/ppt/slides/slide2.xml" Id="R92242c0290f04e62" /><Relationship Type="http://schemas.openxmlformats.org/officeDocument/2006/relationships/slide" Target="/ppt/slides/slide3.xml" Id="R6b6651bf5f524b3e" /><Relationship Type="http://schemas.openxmlformats.org/officeDocument/2006/relationships/slide" Target="/ppt/slides/slide4.xml" Id="R43f49d062a48482f" /><Relationship Type="http://schemas.openxmlformats.org/officeDocument/2006/relationships/slide" Target="/ppt/slides/slide5.xml" Id="R918050c2aaeb4a02" /><Relationship Type="http://schemas.openxmlformats.org/officeDocument/2006/relationships/slide" Target="/ppt/slides/slide6.xml" Id="R85e7dfac7e6a42d8" /><Relationship Type="http://schemas.openxmlformats.org/officeDocument/2006/relationships/slide" Target="/ppt/slides/slide7.xml" Id="R39a23df8b64c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6fe2b33bf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9d61f3aaa41f9" /><Relationship Type="http://schemas.openxmlformats.org/officeDocument/2006/relationships/theme" Target="/ppt/slideMasters/theme/theme1.xml" Id="R426f628fc5934f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9d61f3aaa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2e9b8a2b3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22904602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b2f6df8d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05d89da7c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a21f39167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1b7eadf05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775927172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PENSJONSPLAN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11 483 427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13 208 821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SNESRUD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