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4e3771d3fc43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93580dc1694c6f"/>
  </p:sldMasterIdLst>
  <p:sldIdLst>
    <p:sldId xmlns:r="http://schemas.openxmlformats.org/officeDocument/2006/relationships" id="256" r:id="Rab113d65ebb0411d"/>
    <p:sldId xmlns:r="http://schemas.openxmlformats.org/officeDocument/2006/relationships" id="257" r:id="R347baa55282e462b"/>
    <p:sldId xmlns:r="http://schemas.openxmlformats.org/officeDocument/2006/relationships" id="258" r:id="Rbde79aa0d3fe4572"/>
    <p:sldId xmlns:r="http://schemas.openxmlformats.org/officeDocument/2006/relationships" id="259" r:id="R44fb24a2d72041fa"/>
    <p:sldId xmlns:r="http://schemas.openxmlformats.org/officeDocument/2006/relationships" id="260" r:id="Rb498fb2a145247d4"/>
    <p:sldId xmlns:r="http://schemas.openxmlformats.org/officeDocument/2006/relationships" id="261" r:id="Rd3bbfe145ae54e03"/>
    <p:sldId xmlns:r="http://schemas.openxmlformats.org/officeDocument/2006/relationships" id="262" r:id="R59a273bed2bc4b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93580dc1694c6f" /><Relationship Type="http://schemas.openxmlformats.org/officeDocument/2006/relationships/slide" Target="/ppt/slides/slide1.xml" Id="Rab113d65ebb0411d" /><Relationship Type="http://schemas.openxmlformats.org/officeDocument/2006/relationships/slide" Target="/ppt/slides/slide2.xml" Id="R347baa55282e462b" /><Relationship Type="http://schemas.openxmlformats.org/officeDocument/2006/relationships/slide" Target="/ppt/slides/slide3.xml" Id="Rbde79aa0d3fe4572" /><Relationship Type="http://schemas.openxmlformats.org/officeDocument/2006/relationships/slide" Target="/ppt/slides/slide4.xml" Id="R44fb24a2d72041fa" /><Relationship Type="http://schemas.openxmlformats.org/officeDocument/2006/relationships/slide" Target="/ppt/slides/slide5.xml" Id="Rb498fb2a145247d4" /><Relationship Type="http://schemas.openxmlformats.org/officeDocument/2006/relationships/slide" Target="/ppt/slides/slide6.xml" Id="Rd3bbfe145ae54e03" /><Relationship Type="http://schemas.openxmlformats.org/officeDocument/2006/relationships/slide" Target="/ppt/slides/slide7.xml" Id="R59a273bed2bc4b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62be1d7f194d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e190060c04f16" /><Relationship Type="http://schemas.openxmlformats.org/officeDocument/2006/relationships/theme" Target="/ppt/slideMasters/theme/theme1.xml" Id="R6be51b31a92e4b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4e190060c04f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8fd84277849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d1dbd56fe40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6a544091443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092a3c85b46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7e4032aef4d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5ec60c7e440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4406591c949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HAMAR REGNSKAP OG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REGNSKAP OG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HAMAR REGNSKAP OG ØKONOMI AS ble etablert [år] og holder til i Furnes.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REGNSKAP OG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REGNSKAP OG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REGNSKAP OG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3 889 144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362 087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294 093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946 099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2 041 632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REGNSKAP OG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KARLSVOGNEN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REGNSKAP OG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Nydalstråkket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2320 Furnes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kari@hamar-regnskap.no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www.hamar-regnskap.no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913 059 824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REGNSKAP OG ØKONOMI AS</a:t>
            </a:r>
          </a:p>
        </p:txBody>
      </p:sp>
    </p:spTree>
  </p:cSld>
  <p:clrMapOvr>
    <a:masterClrMapping xmlns:a="http://schemas.openxmlformats.org/drawingml/2006/main"/>
  </p:clrMapOvr>
</p:sld>
</file>