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935c734ac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e505fe19c4976"/>
  </p:sldMasterIdLst>
  <p:sldIdLst>
    <p:sldId xmlns:r="http://schemas.openxmlformats.org/officeDocument/2006/relationships" id="256" r:id="R2957ec8185484ac6"/>
    <p:sldId xmlns:r="http://schemas.openxmlformats.org/officeDocument/2006/relationships" id="257" r:id="Ra7faf9e676b84de2"/>
    <p:sldId xmlns:r="http://schemas.openxmlformats.org/officeDocument/2006/relationships" id="258" r:id="Rd4297a559c3f4510"/>
    <p:sldId xmlns:r="http://schemas.openxmlformats.org/officeDocument/2006/relationships" id="259" r:id="Rf42b39358a2245ba"/>
    <p:sldId xmlns:r="http://schemas.openxmlformats.org/officeDocument/2006/relationships" id="260" r:id="Rfc1877499cf34c7c"/>
    <p:sldId xmlns:r="http://schemas.openxmlformats.org/officeDocument/2006/relationships" id="261" r:id="R86d5d870e1334662"/>
    <p:sldId xmlns:r="http://schemas.openxmlformats.org/officeDocument/2006/relationships" id="262" r:id="Rf4a818224f6e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e505fe19c4976" /><Relationship Type="http://schemas.openxmlformats.org/officeDocument/2006/relationships/slide" Target="/ppt/slides/slide1.xml" Id="R2957ec8185484ac6" /><Relationship Type="http://schemas.openxmlformats.org/officeDocument/2006/relationships/slide" Target="/ppt/slides/slide2.xml" Id="Ra7faf9e676b84de2" /><Relationship Type="http://schemas.openxmlformats.org/officeDocument/2006/relationships/slide" Target="/ppt/slides/slide3.xml" Id="Rd4297a559c3f4510" /><Relationship Type="http://schemas.openxmlformats.org/officeDocument/2006/relationships/slide" Target="/ppt/slides/slide4.xml" Id="Rf42b39358a2245ba" /><Relationship Type="http://schemas.openxmlformats.org/officeDocument/2006/relationships/slide" Target="/ppt/slides/slide5.xml" Id="Rfc1877499cf34c7c" /><Relationship Type="http://schemas.openxmlformats.org/officeDocument/2006/relationships/slide" Target="/ppt/slides/slide6.xml" Id="R86d5d870e1334662" /><Relationship Type="http://schemas.openxmlformats.org/officeDocument/2006/relationships/slide" Target="/ppt/slides/slide7.xml" Id="Rf4a818224f6e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30d43d206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5ff76eb44f50" /><Relationship Type="http://schemas.openxmlformats.org/officeDocument/2006/relationships/theme" Target="/ppt/slideMasters/theme/theme1.xml" Id="R68a7c39bcafc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55ff76eb4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7ffd1abc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9c5d3b03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6a085956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e94ec587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496f424b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9565de30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b34beae9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