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15bd87e9c445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3cfd41b85b4e78"/>
  </p:sldMasterIdLst>
  <p:sldIdLst>
    <p:sldId xmlns:r="http://schemas.openxmlformats.org/officeDocument/2006/relationships" id="256" r:id="R8a11898c72f34a62"/>
    <p:sldId xmlns:r="http://schemas.openxmlformats.org/officeDocument/2006/relationships" id="257" r:id="R457c5ccc62004d7c"/>
    <p:sldId xmlns:r="http://schemas.openxmlformats.org/officeDocument/2006/relationships" id="258" r:id="Rb112a3fa3f4d4f71"/>
    <p:sldId xmlns:r="http://schemas.openxmlformats.org/officeDocument/2006/relationships" id="259" r:id="R12386665950443fc"/>
    <p:sldId xmlns:r="http://schemas.openxmlformats.org/officeDocument/2006/relationships" id="260" r:id="R6aa356e2d8fe4133"/>
    <p:sldId xmlns:r="http://schemas.openxmlformats.org/officeDocument/2006/relationships" id="261" r:id="R3770dafc105c4edb"/>
    <p:sldId xmlns:r="http://schemas.openxmlformats.org/officeDocument/2006/relationships" id="262" r:id="R6f42af4c5d4d47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cfd41b85b4e78" /><Relationship Type="http://schemas.openxmlformats.org/officeDocument/2006/relationships/slide" Target="/ppt/slides/slide1.xml" Id="R8a11898c72f34a62" /><Relationship Type="http://schemas.openxmlformats.org/officeDocument/2006/relationships/slide" Target="/ppt/slides/slide2.xml" Id="R457c5ccc62004d7c" /><Relationship Type="http://schemas.openxmlformats.org/officeDocument/2006/relationships/slide" Target="/ppt/slides/slide3.xml" Id="Rb112a3fa3f4d4f71" /><Relationship Type="http://schemas.openxmlformats.org/officeDocument/2006/relationships/slide" Target="/ppt/slides/slide4.xml" Id="R12386665950443fc" /><Relationship Type="http://schemas.openxmlformats.org/officeDocument/2006/relationships/slide" Target="/ppt/slides/slide5.xml" Id="R6aa356e2d8fe4133" /><Relationship Type="http://schemas.openxmlformats.org/officeDocument/2006/relationships/slide" Target="/ppt/slides/slide6.xml" Id="R3770dafc105c4edb" /><Relationship Type="http://schemas.openxmlformats.org/officeDocument/2006/relationships/slide" Target="/ppt/slides/slide7.xml" Id="R6f42af4c5d4d47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3e59001f9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fbe0aaab64351" /><Relationship Type="http://schemas.openxmlformats.org/officeDocument/2006/relationships/theme" Target="/ppt/slideMasters/theme/theme1.xml" Id="Rfec3b03e6d7c47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fbe0aaab643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6ece91e864a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f209beeee4e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16f4659c347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f260bebb248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622351bb64c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a7b0531e348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7ca7bd3ef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6 052 575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LYDER KÅRE THORSEN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KARIN SVÆREN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KARIN SVÆREN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913 094 751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